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notesMasterIdLst>
    <p:notesMasterId r:id="rId24"/>
  </p:notesMasterIdLst>
  <p:sldIdLst>
    <p:sldId id="256" r:id="rId2"/>
    <p:sldId id="306" r:id="rId3"/>
    <p:sldId id="297" r:id="rId4"/>
    <p:sldId id="316" r:id="rId5"/>
    <p:sldId id="308" r:id="rId6"/>
    <p:sldId id="299" r:id="rId7"/>
    <p:sldId id="314" r:id="rId8"/>
    <p:sldId id="315" r:id="rId9"/>
    <p:sldId id="300" r:id="rId10"/>
    <p:sldId id="301" r:id="rId11"/>
    <p:sldId id="302" r:id="rId12"/>
    <p:sldId id="303" r:id="rId13"/>
    <p:sldId id="304" r:id="rId14"/>
    <p:sldId id="293" r:id="rId15"/>
    <p:sldId id="309" r:id="rId16"/>
    <p:sldId id="310" r:id="rId17"/>
    <p:sldId id="312" r:id="rId18"/>
    <p:sldId id="313" r:id="rId19"/>
    <p:sldId id="265" r:id="rId20"/>
    <p:sldId id="317" r:id="rId21"/>
    <p:sldId id="263" r:id="rId22"/>
    <p:sldId id="3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20F315"/>
    <a:srgbClr val="FF6600"/>
    <a:srgbClr val="255BE3"/>
    <a:srgbClr val="FF9999"/>
    <a:srgbClr val="D1E0C3"/>
    <a:srgbClr val="D1E0BE"/>
    <a:srgbClr val="D1E0C8"/>
    <a:srgbClr val="D6E0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48" autoAdjust="0"/>
    <p:restoredTop sz="76410" autoAdjust="0"/>
  </p:normalViewPr>
  <p:slideViewPr>
    <p:cSldViewPr snapToGrid="0">
      <p:cViewPr varScale="1">
        <p:scale>
          <a:sx n="116" d="100"/>
          <a:sy n="116" d="100"/>
        </p:scale>
        <p:origin x="1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339A1B-0FF5-4B78-B722-DCA89B491FE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CED69D-7D89-4A8E-BC05-75DEA2A16E9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CE4FDCE-CE1B-4D22-8674-CFCD65ED2577}" type="parTrans" cxnId="{5D93CBAB-FA12-4661-AB9F-E6E602BF96A8}">
      <dgm:prSet/>
      <dgm:spPr/>
      <dgm:t>
        <a:bodyPr/>
        <a:lstStyle/>
        <a:p>
          <a:endParaRPr lang="en-US"/>
        </a:p>
      </dgm:t>
    </dgm:pt>
    <dgm:pt modelId="{407D52E1-CEC1-4F12-A086-1CB3A6C3FE2C}" type="sibTrans" cxnId="{5D93CBAB-FA12-4661-AB9F-E6E602BF96A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EAF70348-DFFE-469B-88A5-4613AA81F33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3BF30D4-5091-441D-B26A-E8426596B0FB}" type="parTrans" cxnId="{8F899B03-AAB6-4EF2-AAE6-6DE7190D7429}">
      <dgm:prSet/>
      <dgm:spPr/>
      <dgm:t>
        <a:bodyPr/>
        <a:lstStyle/>
        <a:p>
          <a:endParaRPr lang="en-US"/>
        </a:p>
      </dgm:t>
    </dgm:pt>
    <dgm:pt modelId="{8D478259-63AA-46DE-A48F-E60C8F4FD936}" type="sibTrans" cxnId="{8F899B03-AAB6-4EF2-AAE6-6DE7190D742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9E70A5BA-1A00-439B-81B7-0B1A6A53A65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712B21-5690-4DD1-805E-655A9B1CFD9B}" type="parTrans" cxnId="{E5E62C7A-465D-459C-AA0A-5495F9309E2D}">
      <dgm:prSet/>
      <dgm:spPr/>
      <dgm:t>
        <a:bodyPr/>
        <a:lstStyle/>
        <a:p>
          <a:endParaRPr lang="en-US"/>
        </a:p>
      </dgm:t>
    </dgm:pt>
    <dgm:pt modelId="{9D37BF67-813A-4DAC-9096-1DFA2EBDCAD7}" type="sibTrans" cxnId="{E5E62C7A-465D-459C-AA0A-5495F9309E2D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5259E1B5-3CB3-4D61-9F1E-A4DA096753B3}" type="pres">
      <dgm:prSet presAssocID="{D7339A1B-0FF5-4B78-B722-DCA89B491F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7A279AC-B362-4267-B176-D7EF7877E6DD}" type="pres">
      <dgm:prSet presAssocID="{6ECED69D-7D89-4A8E-BC05-75DEA2A16E9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3C3-29CB-4666-9883-76C13528EBE4}" type="pres">
      <dgm:prSet presAssocID="{6ECED69D-7D89-4A8E-BC05-75DEA2A16E99}" presName="gear1srcNode" presStyleLbl="node1" presStyleIdx="0" presStyleCnt="3"/>
      <dgm:spPr/>
      <dgm:t>
        <a:bodyPr/>
        <a:lstStyle/>
        <a:p>
          <a:endParaRPr lang="en-US"/>
        </a:p>
      </dgm:t>
    </dgm:pt>
    <dgm:pt modelId="{C0EA73EF-4465-4353-91A7-AFE805E75BC1}" type="pres">
      <dgm:prSet presAssocID="{6ECED69D-7D89-4A8E-BC05-75DEA2A16E99}" presName="gear1dstNode" presStyleLbl="node1" presStyleIdx="0" presStyleCnt="3"/>
      <dgm:spPr/>
      <dgm:t>
        <a:bodyPr/>
        <a:lstStyle/>
        <a:p>
          <a:endParaRPr lang="en-US"/>
        </a:p>
      </dgm:t>
    </dgm:pt>
    <dgm:pt modelId="{B09BB39B-F2BE-4C78-AD53-5BEF9CE7AE5E}" type="pres">
      <dgm:prSet presAssocID="{EAF70348-DFFE-469B-88A5-4613AA81F33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068F6-1604-44FF-B862-ED0757ECB2E8}" type="pres">
      <dgm:prSet presAssocID="{EAF70348-DFFE-469B-88A5-4613AA81F337}" presName="gear2srcNode" presStyleLbl="node1" presStyleIdx="1" presStyleCnt="3"/>
      <dgm:spPr/>
      <dgm:t>
        <a:bodyPr/>
        <a:lstStyle/>
        <a:p>
          <a:endParaRPr lang="en-US"/>
        </a:p>
      </dgm:t>
    </dgm:pt>
    <dgm:pt modelId="{67C9800D-15F5-452F-8024-3440293513FA}" type="pres">
      <dgm:prSet presAssocID="{EAF70348-DFFE-469B-88A5-4613AA81F337}" presName="gear2dstNode" presStyleLbl="node1" presStyleIdx="1" presStyleCnt="3"/>
      <dgm:spPr/>
      <dgm:t>
        <a:bodyPr/>
        <a:lstStyle/>
        <a:p>
          <a:endParaRPr lang="en-US"/>
        </a:p>
      </dgm:t>
    </dgm:pt>
    <dgm:pt modelId="{CDE9E468-7665-44B6-A9CF-9FD247CF43B0}" type="pres">
      <dgm:prSet presAssocID="{9E70A5BA-1A00-439B-81B7-0B1A6A53A656}" presName="gear3" presStyleLbl="node1" presStyleIdx="2" presStyleCnt="3"/>
      <dgm:spPr/>
      <dgm:t>
        <a:bodyPr/>
        <a:lstStyle/>
        <a:p>
          <a:endParaRPr lang="en-US"/>
        </a:p>
      </dgm:t>
    </dgm:pt>
    <dgm:pt modelId="{EB8D86EE-1C7E-4F50-8CE0-4734BA4079AB}" type="pres">
      <dgm:prSet presAssocID="{9E70A5BA-1A00-439B-81B7-0B1A6A53A65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B516-C811-4C0C-A79A-A07C89422AD6}" type="pres">
      <dgm:prSet presAssocID="{9E70A5BA-1A00-439B-81B7-0B1A6A53A656}" presName="gear3srcNode" presStyleLbl="node1" presStyleIdx="2" presStyleCnt="3"/>
      <dgm:spPr/>
      <dgm:t>
        <a:bodyPr/>
        <a:lstStyle/>
        <a:p>
          <a:endParaRPr lang="en-US"/>
        </a:p>
      </dgm:t>
    </dgm:pt>
    <dgm:pt modelId="{C5041600-8A26-45AD-AA2D-B2E3ABAF5770}" type="pres">
      <dgm:prSet presAssocID="{9E70A5BA-1A00-439B-81B7-0B1A6A53A656}" presName="gear3dstNode" presStyleLbl="node1" presStyleIdx="2" presStyleCnt="3"/>
      <dgm:spPr/>
      <dgm:t>
        <a:bodyPr/>
        <a:lstStyle/>
        <a:p>
          <a:endParaRPr lang="en-US"/>
        </a:p>
      </dgm:t>
    </dgm:pt>
    <dgm:pt modelId="{B09F2859-5FE1-4BB2-998C-646CEB2961B4}" type="pres">
      <dgm:prSet presAssocID="{407D52E1-CEC1-4F12-A086-1CB3A6C3FE2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CE8CC1B-E5CB-4FB5-9836-1132792A44AF}" type="pres">
      <dgm:prSet presAssocID="{8D478259-63AA-46DE-A48F-E60C8F4FD93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C54086-8DAC-4EAF-BFAE-56AB1397BA77}" type="pres">
      <dgm:prSet presAssocID="{9D37BF67-813A-4DAC-9096-1DFA2EBDCA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899B03-AAB6-4EF2-AAE6-6DE7190D7429}" srcId="{D7339A1B-0FF5-4B78-B722-DCA89B491FEF}" destId="{EAF70348-DFFE-469B-88A5-4613AA81F337}" srcOrd="1" destOrd="0" parTransId="{13BF30D4-5091-441D-B26A-E8426596B0FB}" sibTransId="{8D478259-63AA-46DE-A48F-E60C8F4FD936}"/>
    <dgm:cxn modelId="{FB494C95-5C9B-4E01-91E0-ECCC3D771D3B}" type="presOf" srcId="{EAF70348-DFFE-469B-88A5-4613AA81F337}" destId="{B09BB39B-F2BE-4C78-AD53-5BEF9CE7AE5E}" srcOrd="0" destOrd="0" presId="urn:microsoft.com/office/officeart/2005/8/layout/gear1"/>
    <dgm:cxn modelId="{8540F534-4E80-4206-8017-685BCA615045}" type="presOf" srcId="{9E70A5BA-1A00-439B-81B7-0B1A6A53A656}" destId="{CDE9E468-7665-44B6-A9CF-9FD247CF43B0}" srcOrd="0" destOrd="0" presId="urn:microsoft.com/office/officeart/2005/8/layout/gear1"/>
    <dgm:cxn modelId="{99BA27AE-7D15-4492-BF9C-5DEFAEAF366B}" type="presOf" srcId="{8D478259-63AA-46DE-A48F-E60C8F4FD936}" destId="{FCE8CC1B-E5CB-4FB5-9836-1132792A44AF}" srcOrd="0" destOrd="0" presId="urn:microsoft.com/office/officeart/2005/8/layout/gear1"/>
    <dgm:cxn modelId="{FB62A713-F801-43F8-A8EC-38D089E639DE}" type="presOf" srcId="{6ECED69D-7D89-4A8E-BC05-75DEA2A16E99}" destId="{C0EA73EF-4465-4353-91A7-AFE805E75BC1}" srcOrd="2" destOrd="0" presId="urn:microsoft.com/office/officeart/2005/8/layout/gear1"/>
    <dgm:cxn modelId="{953109A7-544A-4E7F-A094-699F9E969CDF}" type="presOf" srcId="{6ECED69D-7D89-4A8E-BC05-75DEA2A16E99}" destId="{5BA773C3-29CB-4666-9883-76C13528EBE4}" srcOrd="1" destOrd="0" presId="urn:microsoft.com/office/officeart/2005/8/layout/gear1"/>
    <dgm:cxn modelId="{BCA6442D-68E2-40E1-A5F5-25F9EADBBC51}" type="presOf" srcId="{9E70A5BA-1A00-439B-81B7-0B1A6A53A656}" destId="{C5041600-8A26-45AD-AA2D-B2E3ABAF5770}" srcOrd="3" destOrd="0" presId="urn:microsoft.com/office/officeart/2005/8/layout/gear1"/>
    <dgm:cxn modelId="{02CB0A68-7B6B-4999-A4A1-510F210A203A}" type="presOf" srcId="{9D37BF67-813A-4DAC-9096-1DFA2EBDCAD7}" destId="{A7C54086-8DAC-4EAF-BFAE-56AB1397BA77}" srcOrd="0" destOrd="0" presId="urn:microsoft.com/office/officeart/2005/8/layout/gear1"/>
    <dgm:cxn modelId="{5DE3E40C-DB50-4B3A-8959-AEADBC0422F2}" type="presOf" srcId="{407D52E1-CEC1-4F12-A086-1CB3A6C3FE2C}" destId="{B09F2859-5FE1-4BB2-998C-646CEB2961B4}" srcOrd="0" destOrd="0" presId="urn:microsoft.com/office/officeart/2005/8/layout/gear1"/>
    <dgm:cxn modelId="{E5E62C7A-465D-459C-AA0A-5495F9309E2D}" srcId="{D7339A1B-0FF5-4B78-B722-DCA89B491FEF}" destId="{9E70A5BA-1A00-439B-81B7-0B1A6A53A656}" srcOrd="2" destOrd="0" parTransId="{20712B21-5690-4DD1-805E-655A9B1CFD9B}" sibTransId="{9D37BF67-813A-4DAC-9096-1DFA2EBDCAD7}"/>
    <dgm:cxn modelId="{DB981638-1742-47AC-A15C-2D7AE34CEE47}" type="presOf" srcId="{9E70A5BA-1A00-439B-81B7-0B1A6A53A656}" destId="{BE15B516-C811-4C0C-A79A-A07C89422AD6}" srcOrd="2" destOrd="0" presId="urn:microsoft.com/office/officeart/2005/8/layout/gear1"/>
    <dgm:cxn modelId="{2CD87233-599F-48E5-BF0F-6439A7626DBF}" type="presOf" srcId="{EAF70348-DFFE-469B-88A5-4613AA81F337}" destId="{67C9800D-15F5-452F-8024-3440293513FA}" srcOrd="2" destOrd="0" presId="urn:microsoft.com/office/officeart/2005/8/layout/gear1"/>
    <dgm:cxn modelId="{3B8060E6-6ED7-46F3-96A2-96AAF57C0553}" type="presOf" srcId="{6ECED69D-7D89-4A8E-BC05-75DEA2A16E99}" destId="{47A279AC-B362-4267-B176-D7EF7877E6DD}" srcOrd="0" destOrd="0" presId="urn:microsoft.com/office/officeart/2005/8/layout/gear1"/>
    <dgm:cxn modelId="{9DC588AD-3092-438A-BB0B-748751794982}" type="presOf" srcId="{9E70A5BA-1A00-439B-81B7-0B1A6A53A656}" destId="{EB8D86EE-1C7E-4F50-8CE0-4734BA4079AB}" srcOrd="1" destOrd="0" presId="urn:microsoft.com/office/officeart/2005/8/layout/gear1"/>
    <dgm:cxn modelId="{399C5ADE-9E34-4C66-AC02-55DC22F2C0BA}" type="presOf" srcId="{D7339A1B-0FF5-4B78-B722-DCA89B491FEF}" destId="{5259E1B5-3CB3-4D61-9F1E-A4DA096753B3}" srcOrd="0" destOrd="0" presId="urn:microsoft.com/office/officeart/2005/8/layout/gear1"/>
    <dgm:cxn modelId="{5D93CBAB-FA12-4661-AB9F-E6E602BF96A8}" srcId="{D7339A1B-0FF5-4B78-B722-DCA89B491FEF}" destId="{6ECED69D-7D89-4A8E-BC05-75DEA2A16E99}" srcOrd="0" destOrd="0" parTransId="{6CE4FDCE-CE1B-4D22-8674-CFCD65ED2577}" sibTransId="{407D52E1-CEC1-4F12-A086-1CB3A6C3FE2C}"/>
    <dgm:cxn modelId="{E4D76F18-7D09-41C2-A219-F9D84AABCADA}" type="presOf" srcId="{EAF70348-DFFE-469B-88A5-4613AA81F337}" destId="{599068F6-1604-44FF-B862-ED0757ECB2E8}" srcOrd="1" destOrd="0" presId="urn:microsoft.com/office/officeart/2005/8/layout/gear1"/>
    <dgm:cxn modelId="{F4DED6BC-880F-4831-A088-1847F90B5655}" type="presParOf" srcId="{5259E1B5-3CB3-4D61-9F1E-A4DA096753B3}" destId="{47A279AC-B362-4267-B176-D7EF7877E6DD}" srcOrd="0" destOrd="0" presId="urn:microsoft.com/office/officeart/2005/8/layout/gear1"/>
    <dgm:cxn modelId="{CB0A77CA-5EBC-4AFE-B68B-B5FE4E28D1B4}" type="presParOf" srcId="{5259E1B5-3CB3-4D61-9F1E-A4DA096753B3}" destId="{5BA773C3-29CB-4666-9883-76C13528EBE4}" srcOrd="1" destOrd="0" presId="urn:microsoft.com/office/officeart/2005/8/layout/gear1"/>
    <dgm:cxn modelId="{3C4774BB-FF88-4539-B762-1AE36B79A2FA}" type="presParOf" srcId="{5259E1B5-3CB3-4D61-9F1E-A4DA096753B3}" destId="{C0EA73EF-4465-4353-91A7-AFE805E75BC1}" srcOrd="2" destOrd="0" presId="urn:microsoft.com/office/officeart/2005/8/layout/gear1"/>
    <dgm:cxn modelId="{91E5367E-DE9D-4564-86DF-9714466A0F24}" type="presParOf" srcId="{5259E1B5-3CB3-4D61-9F1E-A4DA096753B3}" destId="{B09BB39B-F2BE-4C78-AD53-5BEF9CE7AE5E}" srcOrd="3" destOrd="0" presId="urn:microsoft.com/office/officeart/2005/8/layout/gear1"/>
    <dgm:cxn modelId="{AD0871F4-E18B-4837-A7DC-CB29B09A311C}" type="presParOf" srcId="{5259E1B5-3CB3-4D61-9F1E-A4DA096753B3}" destId="{599068F6-1604-44FF-B862-ED0757ECB2E8}" srcOrd="4" destOrd="0" presId="urn:microsoft.com/office/officeart/2005/8/layout/gear1"/>
    <dgm:cxn modelId="{BB69C937-C79D-4A43-AB33-79394DAB0C1A}" type="presParOf" srcId="{5259E1B5-3CB3-4D61-9F1E-A4DA096753B3}" destId="{67C9800D-15F5-452F-8024-3440293513FA}" srcOrd="5" destOrd="0" presId="urn:microsoft.com/office/officeart/2005/8/layout/gear1"/>
    <dgm:cxn modelId="{80E64741-87BA-4821-AD98-6A1CA39E1575}" type="presParOf" srcId="{5259E1B5-3CB3-4D61-9F1E-A4DA096753B3}" destId="{CDE9E468-7665-44B6-A9CF-9FD247CF43B0}" srcOrd="6" destOrd="0" presId="urn:microsoft.com/office/officeart/2005/8/layout/gear1"/>
    <dgm:cxn modelId="{357B2C0A-F76D-46DF-A72D-FABE5B786F0F}" type="presParOf" srcId="{5259E1B5-3CB3-4D61-9F1E-A4DA096753B3}" destId="{EB8D86EE-1C7E-4F50-8CE0-4734BA4079AB}" srcOrd="7" destOrd="0" presId="urn:microsoft.com/office/officeart/2005/8/layout/gear1"/>
    <dgm:cxn modelId="{9E071B9A-A5DD-4A91-ACF1-61A9A4323542}" type="presParOf" srcId="{5259E1B5-3CB3-4D61-9F1E-A4DA096753B3}" destId="{BE15B516-C811-4C0C-A79A-A07C89422AD6}" srcOrd="8" destOrd="0" presId="urn:microsoft.com/office/officeart/2005/8/layout/gear1"/>
    <dgm:cxn modelId="{9B69AC70-3CE6-4F00-804C-5A45B28024C2}" type="presParOf" srcId="{5259E1B5-3CB3-4D61-9F1E-A4DA096753B3}" destId="{C5041600-8A26-45AD-AA2D-B2E3ABAF5770}" srcOrd="9" destOrd="0" presId="urn:microsoft.com/office/officeart/2005/8/layout/gear1"/>
    <dgm:cxn modelId="{5A458291-B713-46D0-861B-74571DC463FC}" type="presParOf" srcId="{5259E1B5-3CB3-4D61-9F1E-A4DA096753B3}" destId="{B09F2859-5FE1-4BB2-998C-646CEB2961B4}" srcOrd="10" destOrd="0" presId="urn:microsoft.com/office/officeart/2005/8/layout/gear1"/>
    <dgm:cxn modelId="{D0A9B126-CFBA-47F6-B9B7-ADFD2A8F6FE6}" type="presParOf" srcId="{5259E1B5-3CB3-4D61-9F1E-A4DA096753B3}" destId="{FCE8CC1B-E5CB-4FB5-9836-1132792A44AF}" srcOrd="11" destOrd="0" presId="urn:microsoft.com/office/officeart/2005/8/layout/gear1"/>
    <dgm:cxn modelId="{1A36F7A6-1ED8-4959-ADE4-C76B066B12E0}" type="presParOf" srcId="{5259E1B5-3CB3-4D61-9F1E-A4DA096753B3}" destId="{A7C54086-8DAC-4EAF-BFAE-56AB1397BA7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339A1B-0FF5-4B78-B722-DCA89B491FE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CED69D-7D89-4A8E-BC05-75DEA2A16E9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CE4FDCE-CE1B-4D22-8674-CFCD65ED2577}" type="parTrans" cxnId="{5D93CBAB-FA12-4661-AB9F-E6E602BF96A8}">
      <dgm:prSet/>
      <dgm:spPr/>
      <dgm:t>
        <a:bodyPr/>
        <a:lstStyle/>
        <a:p>
          <a:endParaRPr lang="en-US"/>
        </a:p>
      </dgm:t>
    </dgm:pt>
    <dgm:pt modelId="{407D52E1-CEC1-4F12-A086-1CB3A6C3FE2C}" type="sibTrans" cxnId="{5D93CBAB-FA12-4661-AB9F-E6E602BF96A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EAF70348-DFFE-469B-88A5-4613AA81F33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3BF30D4-5091-441D-B26A-E8426596B0FB}" type="parTrans" cxnId="{8F899B03-AAB6-4EF2-AAE6-6DE7190D7429}">
      <dgm:prSet/>
      <dgm:spPr/>
      <dgm:t>
        <a:bodyPr/>
        <a:lstStyle/>
        <a:p>
          <a:endParaRPr lang="en-US"/>
        </a:p>
      </dgm:t>
    </dgm:pt>
    <dgm:pt modelId="{8D478259-63AA-46DE-A48F-E60C8F4FD936}" type="sibTrans" cxnId="{8F899B03-AAB6-4EF2-AAE6-6DE7190D742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9E70A5BA-1A00-439B-81B7-0B1A6A53A65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712B21-5690-4DD1-805E-655A9B1CFD9B}" type="parTrans" cxnId="{E5E62C7A-465D-459C-AA0A-5495F9309E2D}">
      <dgm:prSet/>
      <dgm:spPr/>
      <dgm:t>
        <a:bodyPr/>
        <a:lstStyle/>
        <a:p>
          <a:endParaRPr lang="en-US"/>
        </a:p>
      </dgm:t>
    </dgm:pt>
    <dgm:pt modelId="{9D37BF67-813A-4DAC-9096-1DFA2EBDCAD7}" type="sibTrans" cxnId="{E5E62C7A-465D-459C-AA0A-5495F9309E2D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5259E1B5-3CB3-4D61-9F1E-A4DA096753B3}" type="pres">
      <dgm:prSet presAssocID="{D7339A1B-0FF5-4B78-B722-DCA89B491F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7A279AC-B362-4267-B176-D7EF7877E6DD}" type="pres">
      <dgm:prSet presAssocID="{6ECED69D-7D89-4A8E-BC05-75DEA2A16E9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3C3-29CB-4666-9883-76C13528EBE4}" type="pres">
      <dgm:prSet presAssocID="{6ECED69D-7D89-4A8E-BC05-75DEA2A16E99}" presName="gear1srcNode" presStyleLbl="node1" presStyleIdx="0" presStyleCnt="3"/>
      <dgm:spPr/>
      <dgm:t>
        <a:bodyPr/>
        <a:lstStyle/>
        <a:p>
          <a:endParaRPr lang="en-US"/>
        </a:p>
      </dgm:t>
    </dgm:pt>
    <dgm:pt modelId="{C0EA73EF-4465-4353-91A7-AFE805E75BC1}" type="pres">
      <dgm:prSet presAssocID="{6ECED69D-7D89-4A8E-BC05-75DEA2A16E99}" presName="gear1dstNode" presStyleLbl="node1" presStyleIdx="0" presStyleCnt="3"/>
      <dgm:spPr/>
      <dgm:t>
        <a:bodyPr/>
        <a:lstStyle/>
        <a:p>
          <a:endParaRPr lang="en-US"/>
        </a:p>
      </dgm:t>
    </dgm:pt>
    <dgm:pt modelId="{B09BB39B-F2BE-4C78-AD53-5BEF9CE7AE5E}" type="pres">
      <dgm:prSet presAssocID="{EAF70348-DFFE-469B-88A5-4613AA81F33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068F6-1604-44FF-B862-ED0757ECB2E8}" type="pres">
      <dgm:prSet presAssocID="{EAF70348-DFFE-469B-88A5-4613AA81F337}" presName="gear2srcNode" presStyleLbl="node1" presStyleIdx="1" presStyleCnt="3"/>
      <dgm:spPr/>
      <dgm:t>
        <a:bodyPr/>
        <a:lstStyle/>
        <a:p>
          <a:endParaRPr lang="en-US"/>
        </a:p>
      </dgm:t>
    </dgm:pt>
    <dgm:pt modelId="{67C9800D-15F5-452F-8024-3440293513FA}" type="pres">
      <dgm:prSet presAssocID="{EAF70348-DFFE-469B-88A5-4613AA81F337}" presName="gear2dstNode" presStyleLbl="node1" presStyleIdx="1" presStyleCnt="3"/>
      <dgm:spPr/>
      <dgm:t>
        <a:bodyPr/>
        <a:lstStyle/>
        <a:p>
          <a:endParaRPr lang="en-US"/>
        </a:p>
      </dgm:t>
    </dgm:pt>
    <dgm:pt modelId="{CDE9E468-7665-44B6-A9CF-9FD247CF43B0}" type="pres">
      <dgm:prSet presAssocID="{9E70A5BA-1A00-439B-81B7-0B1A6A53A656}" presName="gear3" presStyleLbl="node1" presStyleIdx="2" presStyleCnt="3"/>
      <dgm:spPr/>
      <dgm:t>
        <a:bodyPr/>
        <a:lstStyle/>
        <a:p>
          <a:endParaRPr lang="en-US"/>
        </a:p>
      </dgm:t>
    </dgm:pt>
    <dgm:pt modelId="{EB8D86EE-1C7E-4F50-8CE0-4734BA4079AB}" type="pres">
      <dgm:prSet presAssocID="{9E70A5BA-1A00-439B-81B7-0B1A6A53A65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B516-C811-4C0C-A79A-A07C89422AD6}" type="pres">
      <dgm:prSet presAssocID="{9E70A5BA-1A00-439B-81B7-0B1A6A53A656}" presName="gear3srcNode" presStyleLbl="node1" presStyleIdx="2" presStyleCnt="3"/>
      <dgm:spPr/>
      <dgm:t>
        <a:bodyPr/>
        <a:lstStyle/>
        <a:p>
          <a:endParaRPr lang="en-US"/>
        </a:p>
      </dgm:t>
    </dgm:pt>
    <dgm:pt modelId="{C5041600-8A26-45AD-AA2D-B2E3ABAF5770}" type="pres">
      <dgm:prSet presAssocID="{9E70A5BA-1A00-439B-81B7-0B1A6A53A656}" presName="gear3dstNode" presStyleLbl="node1" presStyleIdx="2" presStyleCnt="3"/>
      <dgm:spPr/>
      <dgm:t>
        <a:bodyPr/>
        <a:lstStyle/>
        <a:p>
          <a:endParaRPr lang="en-US"/>
        </a:p>
      </dgm:t>
    </dgm:pt>
    <dgm:pt modelId="{B09F2859-5FE1-4BB2-998C-646CEB2961B4}" type="pres">
      <dgm:prSet presAssocID="{407D52E1-CEC1-4F12-A086-1CB3A6C3FE2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CE8CC1B-E5CB-4FB5-9836-1132792A44AF}" type="pres">
      <dgm:prSet presAssocID="{8D478259-63AA-46DE-A48F-E60C8F4FD93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C54086-8DAC-4EAF-BFAE-56AB1397BA77}" type="pres">
      <dgm:prSet presAssocID="{9D37BF67-813A-4DAC-9096-1DFA2EBDCA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899B03-AAB6-4EF2-AAE6-6DE7190D7429}" srcId="{D7339A1B-0FF5-4B78-B722-DCA89B491FEF}" destId="{EAF70348-DFFE-469B-88A5-4613AA81F337}" srcOrd="1" destOrd="0" parTransId="{13BF30D4-5091-441D-B26A-E8426596B0FB}" sibTransId="{8D478259-63AA-46DE-A48F-E60C8F4FD936}"/>
    <dgm:cxn modelId="{10BEBAAA-7CCE-4B11-96C7-C8CD594A3707}" type="presOf" srcId="{9D37BF67-813A-4DAC-9096-1DFA2EBDCAD7}" destId="{A7C54086-8DAC-4EAF-BFAE-56AB1397BA77}" srcOrd="0" destOrd="0" presId="urn:microsoft.com/office/officeart/2005/8/layout/gear1"/>
    <dgm:cxn modelId="{9B042F75-C6A3-4A66-8FE7-8F7F72E1BE60}" type="presOf" srcId="{EAF70348-DFFE-469B-88A5-4613AA81F337}" destId="{B09BB39B-F2BE-4C78-AD53-5BEF9CE7AE5E}" srcOrd="0" destOrd="0" presId="urn:microsoft.com/office/officeart/2005/8/layout/gear1"/>
    <dgm:cxn modelId="{A0AEE25F-FD0D-43C7-AD53-C406E4C4885D}" type="presOf" srcId="{EAF70348-DFFE-469B-88A5-4613AA81F337}" destId="{599068F6-1604-44FF-B862-ED0757ECB2E8}" srcOrd="1" destOrd="0" presId="urn:microsoft.com/office/officeart/2005/8/layout/gear1"/>
    <dgm:cxn modelId="{C48FF723-526B-4D09-B615-F7601C3DCA61}" type="presOf" srcId="{6ECED69D-7D89-4A8E-BC05-75DEA2A16E99}" destId="{5BA773C3-29CB-4666-9883-76C13528EBE4}" srcOrd="1" destOrd="0" presId="urn:microsoft.com/office/officeart/2005/8/layout/gear1"/>
    <dgm:cxn modelId="{6E2E7524-83EB-41BC-B873-888EAD5C6152}" type="presOf" srcId="{6ECED69D-7D89-4A8E-BC05-75DEA2A16E99}" destId="{47A279AC-B362-4267-B176-D7EF7877E6DD}" srcOrd="0" destOrd="0" presId="urn:microsoft.com/office/officeart/2005/8/layout/gear1"/>
    <dgm:cxn modelId="{EE4224AE-A3A2-4245-9DDD-75751D6249BD}" type="presOf" srcId="{9E70A5BA-1A00-439B-81B7-0B1A6A53A656}" destId="{C5041600-8A26-45AD-AA2D-B2E3ABAF5770}" srcOrd="3" destOrd="0" presId="urn:microsoft.com/office/officeart/2005/8/layout/gear1"/>
    <dgm:cxn modelId="{BAB2D80E-5C4A-4E28-A209-A975ADFF87A6}" type="presOf" srcId="{D7339A1B-0FF5-4B78-B722-DCA89B491FEF}" destId="{5259E1B5-3CB3-4D61-9F1E-A4DA096753B3}" srcOrd="0" destOrd="0" presId="urn:microsoft.com/office/officeart/2005/8/layout/gear1"/>
    <dgm:cxn modelId="{F7B2370A-9588-46C9-AEB9-BFD0E6AB7151}" type="presOf" srcId="{8D478259-63AA-46DE-A48F-E60C8F4FD936}" destId="{FCE8CC1B-E5CB-4FB5-9836-1132792A44AF}" srcOrd="0" destOrd="0" presId="urn:microsoft.com/office/officeart/2005/8/layout/gear1"/>
    <dgm:cxn modelId="{464319E9-E359-4D86-839E-66A0DAB51FCE}" type="presOf" srcId="{9E70A5BA-1A00-439B-81B7-0B1A6A53A656}" destId="{EB8D86EE-1C7E-4F50-8CE0-4734BA4079AB}" srcOrd="1" destOrd="0" presId="urn:microsoft.com/office/officeart/2005/8/layout/gear1"/>
    <dgm:cxn modelId="{BBD0A6C8-C333-4A12-A1BB-56CC784E10EA}" type="presOf" srcId="{EAF70348-DFFE-469B-88A5-4613AA81F337}" destId="{67C9800D-15F5-452F-8024-3440293513FA}" srcOrd="2" destOrd="0" presId="urn:microsoft.com/office/officeart/2005/8/layout/gear1"/>
    <dgm:cxn modelId="{E5E62C7A-465D-459C-AA0A-5495F9309E2D}" srcId="{D7339A1B-0FF5-4B78-B722-DCA89B491FEF}" destId="{9E70A5BA-1A00-439B-81B7-0B1A6A53A656}" srcOrd="2" destOrd="0" parTransId="{20712B21-5690-4DD1-805E-655A9B1CFD9B}" sibTransId="{9D37BF67-813A-4DAC-9096-1DFA2EBDCAD7}"/>
    <dgm:cxn modelId="{69EDE0CD-D04A-4680-BC55-331F6E8E5E8D}" type="presOf" srcId="{407D52E1-CEC1-4F12-A086-1CB3A6C3FE2C}" destId="{B09F2859-5FE1-4BB2-998C-646CEB2961B4}" srcOrd="0" destOrd="0" presId="urn:microsoft.com/office/officeart/2005/8/layout/gear1"/>
    <dgm:cxn modelId="{B1435F55-992E-483D-82DD-02D343E2239A}" type="presOf" srcId="{9E70A5BA-1A00-439B-81B7-0B1A6A53A656}" destId="{CDE9E468-7665-44B6-A9CF-9FD247CF43B0}" srcOrd="0" destOrd="0" presId="urn:microsoft.com/office/officeart/2005/8/layout/gear1"/>
    <dgm:cxn modelId="{402C0E66-1C8D-4B3E-996D-F003EF94694B}" type="presOf" srcId="{9E70A5BA-1A00-439B-81B7-0B1A6A53A656}" destId="{BE15B516-C811-4C0C-A79A-A07C89422AD6}" srcOrd="2" destOrd="0" presId="urn:microsoft.com/office/officeart/2005/8/layout/gear1"/>
    <dgm:cxn modelId="{5D93CBAB-FA12-4661-AB9F-E6E602BF96A8}" srcId="{D7339A1B-0FF5-4B78-B722-DCA89B491FEF}" destId="{6ECED69D-7D89-4A8E-BC05-75DEA2A16E99}" srcOrd="0" destOrd="0" parTransId="{6CE4FDCE-CE1B-4D22-8674-CFCD65ED2577}" sibTransId="{407D52E1-CEC1-4F12-A086-1CB3A6C3FE2C}"/>
    <dgm:cxn modelId="{4AF72EA8-4145-46C8-87C7-4BB5ECC83DE2}" type="presOf" srcId="{6ECED69D-7D89-4A8E-BC05-75DEA2A16E99}" destId="{C0EA73EF-4465-4353-91A7-AFE805E75BC1}" srcOrd="2" destOrd="0" presId="urn:microsoft.com/office/officeart/2005/8/layout/gear1"/>
    <dgm:cxn modelId="{BD27F57C-5794-4CF9-860A-50C119991230}" type="presParOf" srcId="{5259E1B5-3CB3-4D61-9F1E-A4DA096753B3}" destId="{47A279AC-B362-4267-B176-D7EF7877E6DD}" srcOrd="0" destOrd="0" presId="urn:microsoft.com/office/officeart/2005/8/layout/gear1"/>
    <dgm:cxn modelId="{8526332A-D2E0-42DD-98F9-0C3037982199}" type="presParOf" srcId="{5259E1B5-3CB3-4D61-9F1E-A4DA096753B3}" destId="{5BA773C3-29CB-4666-9883-76C13528EBE4}" srcOrd="1" destOrd="0" presId="urn:microsoft.com/office/officeart/2005/8/layout/gear1"/>
    <dgm:cxn modelId="{8F6BBD2D-647A-477F-BD6D-15D60C0E8E98}" type="presParOf" srcId="{5259E1B5-3CB3-4D61-9F1E-A4DA096753B3}" destId="{C0EA73EF-4465-4353-91A7-AFE805E75BC1}" srcOrd="2" destOrd="0" presId="urn:microsoft.com/office/officeart/2005/8/layout/gear1"/>
    <dgm:cxn modelId="{5D560CD6-3879-42F6-B019-1ECE82A29431}" type="presParOf" srcId="{5259E1B5-3CB3-4D61-9F1E-A4DA096753B3}" destId="{B09BB39B-F2BE-4C78-AD53-5BEF9CE7AE5E}" srcOrd="3" destOrd="0" presId="urn:microsoft.com/office/officeart/2005/8/layout/gear1"/>
    <dgm:cxn modelId="{558AB3F2-2B8C-43BD-8C9D-37DE8978083E}" type="presParOf" srcId="{5259E1B5-3CB3-4D61-9F1E-A4DA096753B3}" destId="{599068F6-1604-44FF-B862-ED0757ECB2E8}" srcOrd="4" destOrd="0" presId="urn:microsoft.com/office/officeart/2005/8/layout/gear1"/>
    <dgm:cxn modelId="{8B4FFF6E-9701-4905-9D0C-3D6FFF8618E1}" type="presParOf" srcId="{5259E1B5-3CB3-4D61-9F1E-A4DA096753B3}" destId="{67C9800D-15F5-452F-8024-3440293513FA}" srcOrd="5" destOrd="0" presId="urn:microsoft.com/office/officeart/2005/8/layout/gear1"/>
    <dgm:cxn modelId="{1382F39E-8D00-45C3-8BE2-B7DA462AF819}" type="presParOf" srcId="{5259E1B5-3CB3-4D61-9F1E-A4DA096753B3}" destId="{CDE9E468-7665-44B6-A9CF-9FD247CF43B0}" srcOrd="6" destOrd="0" presId="urn:microsoft.com/office/officeart/2005/8/layout/gear1"/>
    <dgm:cxn modelId="{C404DC56-5D29-4ACF-B270-2C3E08526B06}" type="presParOf" srcId="{5259E1B5-3CB3-4D61-9F1E-A4DA096753B3}" destId="{EB8D86EE-1C7E-4F50-8CE0-4734BA4079AB}" srcOrd="7" destOrd="0" presId="urn:microsoft.com/office/officeart/2005/8/layout/gear1"/>
    <dgm:cxn modelId="{DA07A722-F251-4B22-9729-0B357F62772B}" type="presParOf" srcId="{5259E1B5-3CB3-4D61-9F1E-A4DA096753B3}" destId="{BE15B516-C811-4C0C-A79A-A07C89422AD6}" srcOrd="8" destOrd="0" presId="urn:microsoft.com/office/officeart/2005/8/layout/gear1"/>
    <dgm:cxn modelId="{CB0AF601-EDC8-4444-B259-520D645440F8}" type="presParOf" srcId="{5259E1B5-3CB3-4D61-9F1E-A4DA096753B3}" destId="{C5041600-8A26-45AD-AA2D-B2E3ABAF5770}" srcOrd="9" destOrd="0" presId="urn:microsoft.com/office/officeart/2005/8/layout/gear1"/>
    <dgm:cxn modelId="{EF39B9F5-B3E6-47AF-BCAE-BB994ECB6629}" type="presParOf" srcId="{5259E1B5-3CB3-4D61-9F1E-A4DA096753B3}" destId="{B09F2859-5FE1-4BB2-998C-646CEB2961B4}" srcOrd="10" destOrd="0" presId="urn:microsoft.com/office/officeart/2005/8/layout/gear1"/>
    <dgm:cxn modelId="{10112B31-0450-42E6-8725-64A55695A25B}" type="presParOf" srcId="{5259E1B5-3CB3-4D61-9F1E-A4DA096753B3}" destId="{FCE8CC1B-E5CB-4FB5-9836-1132792A44AF}" srcOrd="11" destOrd="0" presId="urn:microsoft.com/office/officeart/2005/8/layout/gear1"/>
    <dgm:cxn modelId="{91347BA8-3DF9-4879-8822-6CC8F8AFC6A8}" type="presParOf" srcId="{5259E1B5-3CB3-4D61-9F1E-A4DA096753B3}" destId="{A7C54086-8DAC-4EAF-BFAE-56AB1397BA7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339A1B-0FF5-4B78-B722-DCA89B491FE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CED69D-7D89-4A8E-BC05-75DEA2A16E9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CE4FDCE-CE1B-4D22-8674-CFCD65ED2577}" type="parTrans" cxnId="{5D93CBAB-FA12-4661-AB9F-E6E602BF96A8}">
      <dgm:prSet/>
      <dgm:spPr/>
      <dgm:t>
        <a:bodyPr/>
        <a:lstStyle/>
        <a:p>
          <a:endParaRPr lang="en-US"/>
        </a:p>
      </dgm:t>
    </dgm:pt>
    <dgm:pt modelId="{407D52E1-CEC1-4F12-A086-1CB3A6C3FE2C}" type="sibTrans" cxnId="{5D93CBAB-FA12-4661-AB9F-E6E602BF96A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EAF70348-DFFE-469B-88A5-4613AA81F33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3BF30D4-5091-441D-B26A-E8426596B0FB}" type="parTrans" cxnId="{8F899B03-AAB6-4EF2-AAE6-6DE7190D7429}">
      <dgm:prSet/>
      <dgm:spPr/>
      <dgm:t>
        <a:bodyPr/>
        <a:lstStyle/>
        <a:p>
          <a:endParaRPr lang="en-US"/>
        </a:p>
      </dgm:t>
    </dgm:pt>
    <dgm:pt modelId="{8D478259-63AA-46DE-A48F-E60C8F4FD936}" type="sibTrans" cxnId="{8F899B03-AAB6-4EF2-AAE6-6DE7190D742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9E70A5BA-1A00-439B-81B7-0B1A6A53A65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712B21-5690-4DD1-805E-655A9B1CFD9B}" type="parTrans" cxnId="{E5E62C7A-465D-459C-AA0A-5495F9309E2D}">
      <dgm:prSet/>
      <dgm:spPr/>
      <dgm:t>
        <a:bodyPr/>
        <a:lstStyle/>
        <a:p>
          <a:endParaRPr lang="en-US"/>
        </a:p>
      </dgm:t>
    </dgm:pt>
    <dgm:pt modelId="{9D37BF67-813A-4DAC-9096-1DFA2EBDCAD7}" type="sibTrans" cxnId="{E5E62C7A-465D-459C-AA0A-5495F9309E2D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5259E1B5-3CB3-4D61-9F1E-A4DA096753B3}" type="pres">
      <dgm:prSet presAssocID="{D7339A1B-0FF5-4B78-B722-DCA89B491F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7A279AC-B362-4267-B176-D7EF7877E6DD}" type="pres">
      <dgm:prSet presAssocID="{6ECED69D-7D89-4A8E-BC05-75DEA2A16E9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3C3-29CB-4666-9883-76C13528EBE4}" type="pres">
      <dgm:prSet presAssocID="{6ECED69D-7D89-4A8E-BC05-75DEA2A16E99}" presName="gear1srcNode" presStyleLbl="node1" presStyleIdx="0" presStyleCnt="3"/>
      <dgm:spPr/>
      <dgm:t>
        <a:bodyPr/>
        <a:lstStyle/>
        <a:p>
          <a:endParaRPr lang="en-US"/>
        </a:p>
      </dgm:t>
    </dgm:pt>
    <dgm:pt modelId="{C0EA73EF-4465-4353-91A7-AFE805E75BC1}" type="pres">
      <dgm:prSet presAssocID="{6ECED69D-7D89-4A8E-BC05-75DEA2A16E99}" presName="gear1dstNode" presStyleLbl="node1" presStyleIdx="0" presStyleCnt="3"/>
      <dgm:spPr/>
      <dgm:t>
        <a:bodyPr/>
        <a:lstStyle/>
        <a:p>
          <a:endParaRPr lang="en-US"/>
        </a:p>
      </dgm:t>
    </dgm:pt>
    <dgm:pt modelId="{B09BB39B-F2BE-4C78-AD53-5BEF9CE7AE5E}" type="pres">
      <dgm:prSet presAssocID="{EAF70348-DFFE-469B-88A5-4613AA81F33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068F6-1604-44FF-B862-ED0757ECB2E8}" type="pres">
      <dgm:prSet presAssocID="{EAF70348-DFFE-469B-88A5-4613AA81F337}" presName="gear2srcNode" presStyleLbl="node1" presStyleIdx="1" presStyleCnt="3"/>
      <dgm:spPr/>
      <dgm:t>
        <a:bodyPr/>
        <a:lstStyle/>
        <a:p>
          <a:endParaRPr lang="en-US"/>
        </a:p>
      </dgm:t>
    </dgm:pt>
    <dgm:pt modelId="{67C9800D-15F5-452F-8024-3440293513FA}" type="pres">
      <dgm:prSet presAssocID="{EAF70348-DFFE-469B-88A5-4613AA81F337}" presName="gear2dstNode" presStyleLbl="node1" presStyleIdx="1" presStyleCnt="3"/>
      <dgm:spPr/>
      <dgm:t>
        <a:bodyPr/>
        <a:lstStyle/>
        <a:p>
          <a:endParaRPr lang="en-US"/>
        </a:p>
      </dgm:t>
    </dgm:pt>
    <dgm:pt modelId="{CDE9E468-7665-44B6-A9CF-9FD247CF43B0}" type="pres">
      <dgm:prSet presAssocID="{9E70A5BA-1A00-439B-81B7-0B1A6A53A656}" presName="gear3" presStyleLbl="node1" presStyleIdx="2" presStyleCnt="3"/>
      <dgm:spPr/>
      <dgm:t>
        <a:bodyPr/>
        <a:lstStyle/>
        <a:p>
          <a:endParaRPr lang="en-US"/>
        </a:p>
      </dgm:t>
    </dgm:pt>
    <dgm:pt modelId="{EB8D86EE-1C7E-4F50-8CE0-4734BA4079AB}" type="pres">
      <dgm:prSet presAssocID="{9E70A5BA-1A00-439B-81B7-0B1A6A53A65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B516-C811-4C0C-A79A-A07C89422AD6}" type="pres">
      <dgm:prSet presAssocID="{9E70A5BA-1A00-439B-81B7-0B1A6A53A656}" presName="gear3srcNode" presStyleLbl="node1" presStyleIdx="2" presStyleCnt="3"/>
      <dgm:spPr/>
      <dgm:t>
        <a:bodyPr/>
        <a:lstStyle/>
        <a:p>
          <a:endParaRPr lang="en-US"/>
        </a:p>
      </dgm:t>
    </dgm:pt>
    <dgm:pt modelId="{C5041600-8A26-45AD-AA2D-B2E3ABAF5770}" type="pres">
      <dgm:prSet presAssocID="{9E70A5BA-1A00-439B-81B7-0B1A6A53A656}" presName="gear3dstNode" presStyleLbl="node1" presStyleIdx="2" presStyleCnt="3"/>
      <dgm:spPr/>
      <dgm:t>
        <a:bodyPr/>
        <a:lstStyle/>
        <a:p>
          <a:endParaRPr lang="en-US"/>
        </a:p>
      </dgm:t>
    </dgm:pt>
    <dgm:pt modelId="{B09F2859-5FE1-4BB2-998C-646CEB2961B4}" type="pres">
      <dgm:prSet presAssocID="{407D52E1-CEC1-4F12-A086-1CB3A6C3FE2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CE8CC1B-E5CB-4FB5-9836-1132792A44AF}" type="pres">
      <dgm:prSet presAssocID="{8D478259-63AA-46DE-A48F-E60C8F4FD93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C54086-8DAC-4EAF-BFAE-56AB1397BA77}" type="pres">
      <dgm:prSet presAssocID="{9D37BF67-813A-4DAC-9096-1DFA2EBDCA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899B03-AAB6-4EF2-AAE6-6DE7190D7429}" srcId="{D7339A1B-0FF5-4B78-B722-DCA89B491FEF}" destId="{EAF70348-DFFE-469B-88A5-4613AA81F337}" srcOrd="1" destOrd="0" parTransId="{13BF30D4-5091-441D-B26A-E8426596B0FB}" sibTransId="{8D478259-63AA-46DE-A48F-E60C8F4FD936}"/>
    <dgm:cxn modelId="{C8991C14-5BD2-4FB8-9A2F-53D515BCCCFF}" type="presOf" srcId="{9E70A5BA-1A00-439B-81B7-0B1A6A53A656}" destId="{EB8D86EE-1C7E-4F50-8CE0-4734BA4079AB}" srcOrd="1" destOrd="0" presId="urn:microsoft.com/office/officeart/2005/8/layout/gear1"/>
    <dgm:cxn modelId="{282E2058-5F67-45C2-88AC-F52FA924F228}" type="presOf" srcId="{D7339A1B-0FF5-4B78-B722-DCA89B491FEF}" destId="{5259E1B5-3CB3-4D61-9F1E-A4DA096753B3}" srcOrd="0" destOrd="0" presId="urn:microsoft.com/office/officeart/2005/8/layout/gear1"/>
    <dgm:cxn modelId="{DDEDEEC5-5407-407A-8707-D39EACEA7B61}" type="presOf" srcId="{6ECED69D-7D89-4A8E-BC05-75DEA2A16E99}" destId="{47A279AC-B362-4267-B176-D7EF7877E6DD}" srcOrd="0" destOrd="0" presId="urn:microsoft.com/office/officeart/2005/8/layout/gear1"/>
    <dgm:cxn modelId="{1480BA29-7E63-4B8E-A9D5-AE311B4CC47B}" type="presOf" srcId="{9E70A5BA-1A00-439B-81B7-0B1A6A53A656}" destId="{C5041600-8A26-45AD-AA2D-B2E3ABAF5770}" srcOrd="3" destOrd="0" presId="urn:microsoft.com/office/officeart/2005/8/layout/gear1"/>
    <dgm:cxn modelId="{A130E51B-E2E6-4CA0-8943-7B92FD7D01F7}" type="presOf" srcId="{9D37BF67-813A-4DAC-9096-1DFA2EBDCAD7}" destId="{A7C54086-8DAC-4EAF-BFAE-56AB1397BA77}" srcOrd="0" destOrd="0" presId="urn:microsoft.com/office/officeart/2005/8/layout/gear1"/>
    <dgm:cxn modelId="{44AEEE02-9D18-4D1F-B6C4-2069218ACB37}" type="presOf" srcId="{EAF70348-DFFE-469B-88A5-4613AA81F337}" destId="{599068F6-1604-44FF-B862-ED0757ECB2E8}" srcOrd="1" destOrd="0" presId="urn:microsoft.com/office/officeart/2005/8/layout/gear1"/>
    <dgm:cxn modelId="{0CD755F6-2D56-4F42-AC54-3D7C0E265134}" type="presOf" srcId="{407D52E1-CEC1-4F12-A086-1CB3A6C3FE2C}" destId="{B09F2859-5FE1-4BB2-998C-646CEB2961B4}" srcOrd="0" destOrd="0" presId="urn:microsoft.com/office/officeart/2005/8/layout/gear1"/>
    <dgm:cxn modelId="{228CDAAD-AC15-4EF6-A52B-7D528C904F35}" type="presOf" srcId="{6ECED69D-7D89-4A8E-BC05-75DEA2A16E99}" destId="{C0EA73EF-4465-4353-91A7-AFE805E75BC1}" srcOrd="2" destOrd="0" presId="urn:microsoft.com/office/officeart/2005/8/layout/gear1"/>
    <dgm:cxn modelId="{E5E62C7A-465D-459C-AA0A-5495F9309E2D}" srcId="{D7339A1B-0FF5-4B78-B722-DCA89B491FEF}" destId="{9E70A5BA-1A00-439B-81B7-0B1A6A53A656}" srcOrd="2" destOrd="0" parTransId="{20712B21-5690-4DD1-805E-655A9B1CFD9B}" sibTransId="{9D37BF67-813A-4DAC-9096-1DFA2EBDCAD7}"/>
    <dgm:cxn modelId="{5B57EE19-3679-43CA-92B8-FDF9D262ADF6}" type="presOf" srcId="{EAF70348-DFFE-469B-88A5-4613AA81F337}" destId="{67C9800D-15F5-452F-8024-3440293513FA}" srcOrd="2" destOrd="0" presId="urn:microsoft.com/office/officeart/2005/8/layout/gear1"/>
    <dgm:cxn modelId="{29B2FA17-B778-43BD-B330-8B0496803842}" type="presOf" srcId="{8D478259-63AA-46DE-A48F-E60C8F4FD936}" destId="{FCE8CC1B-E5CB-4FB5-9836-1132792A44AF}" srcOrd="0" destOrd="0" presId="urn:microsoft.com/office/officeart/2005/8/layout/gear1"/>
    <dgm:cxn modelId="{5D93CBAB-FA12-4661-AB9F-E6E602BF96A8}" srcId="{D7339A1B-0FF5-4B78-B722-DCA89B491FEF}" destId="{6ECED69D-7D89-4A8E-BC05-75DEA2A16E99}" srcOrd="0" destOrd="0" parTransId="{6CE4FDCE-CE1B-4D22-8674-CFCD65ED2577}" sibTransId="{407D52E1-CEC1-4F12-A086-1CB3A6C3FE2C}"/>
    <dgm:cxn modelId="{C962F0E7-2103-4569-B34C-022FB0435B09}" type="presOf" srcId="{EAF70348-DFFE-469B-88A5-4613AA81F337}" destId="{B09BB39B-F2BE-4C78-AD53-5BEF9CE7AE5E}" srcOrd="0" destOrd="0" presId="urn:microsoft.com/office/officeart/2005/8/layout/gear1"/>
    <dgm:cxn modelId="{72459F5B-2D68-4C6A-AB94-61EC4F123234}" type="presOf" srcId="{6ECED69D-7D89-4A8E-BC05-75DEA2A16E99}" destId="{5BA773C3-29CB-4666-9883-76C13528EBE4}" srcOrd="1" destOrd="0" presId="urn:microsoft.com/office/officeart/2005/8/layout/gear1"/>
    <dgm:cxn modelId="{4FCEF57C-4F62-48BB-A79D-1E0C8EE8EC65}" type="presOf" srcId="{9E70A5BA-1A00-439B-81B7-0B1A6A53A656}" destId="{CDE9E468-7665-44B6-A9CF-9FD247CF43B0}" srcOrd="0" destOrd="0" presId="urn:microsoft.com/office/officeart/2005/8/layout/gear1"/>
    <dgm:cxn modelId="{4990005D-90D7-42EC-A5DB-06AF68BBE1B1}" type="presOf" srcId="{9E70A5BA-1A00-439B-81B7-0B1A6A53A656}" destId="{BE15B516-C811-4C0C-A79A-A07C89422AD6}" srcOrd="2" destOrd="0" presId="urn:microsoft.com/office/officeart/2005/8/layout/gear1"/>
    <dgm:cxn modelId="{6FE1D751-6709-4BA8-A63F-E866BFC96DD7}" type="presParOf" srcId="{5259E1B5-3CB3-4D61-9F1E-A4DA096753B3}" destId="{47A279AC-B362-4267-B176-D7EF7877E6DD}" srcOrd="0" destOrd="0" presId="urn:microsoft.com/office/officeart/2005/8/layout/gear1"/>
    <dgm:cxn modelId="{D9CBE2EF-A26B-405C-BED3-30D6B06862B4}" type="presParOf" srcId="{5259E1B5-3CB3-4D61-9F1E-A4DA096753B3}" destId="{5BA773C3-29CB-4666-9883-76C13528EBE4}" srcOrd="1" destOrd="0" presId="urn:microsoft.com/office/officeart/2005/8/layout/gear1"/>
    <dgm:cxn modelId="{44A21859-10A4-4B26-97A8-A534F032F92D}" type="presParOf" srcId="{5259E1B5-3CB3-4D61-9F1E-A4DA096753B3}" destId="{C0EA73EF-4465-4353-91A7-AFE805E75BC1}" srcOrd="2" destOrd="0" presId="urn:microsoft.com/office/officeart/2005/8/layout/gear1"/>
    <dgm:cxn modelId="{C9D04E85-83CE-412D-A08D-904B2185DC6F}" type="presParOf" srcId="{5259E1B5-3CB3-4D61-9F1E-A4DA096753B3}" destId="{B09BB39B-F2BE-4C78-AD53-5BEF9CE7AE5E}" srcOrd="3" destOrd="0" presId="urn:microsoft.com/office/officeart/2005/8/layout/gear1"/>
    <dgm:cxn modelId="{317C8BD5-73A9-4BF6-B497-BACB02952F9E}" type="presParOf" srcId="{5259E1B5-3CB3-4D61-9F1E-A4DA096753B3}" destId="{599068F6-1604-44FF-B862-ED0757ECB2E8}" srcOrd="4" destOrd="0" presId="urn:microsoft.com/office/officeart/2005/8/layout/gear1"/>
    <dgm:cxn modelId="{D041D7D6-311F-41AA-93A2-3B5DDE4DF6DF}" type="presParOf" srcId="{5259E1B5-3CB3-4D61-9F1E-A4DA096753B3}" destId="{67C9800D-15F5-452F-8024-3440293513FA}" srcOrd="5" destOrd="0" presId="urn:microsoft.com/office/officeart/2005/8/layout/gear1"/>
    <dgm:cxn modelId="{B2AB1A22-845D-45C3-951D-7CA1771778F6}" type="presParOf" srcId="{5259E1B5-3CB3-4D61-9F1E-A4DA096753B3}" destId="{CDE9E468-7665-44B6-A9CF-9FD247CF43B0}" srcOrd="6" destOrd="0" presId="urn:microsoft.com/office/officeart/2005/8/layout/gear1"/>
    <dgm:cxn modelId="{71A95C76-AA4E-4986-9175-C08614F77143}" type="presParOf" srcId="{5259E1B5-3CB3-4D61-9F1E-A4DA096753B3}" destId="{EB8D86EE-1C7E-4F50-8CE0-4734BA4079AB}" srcOrd="7" destOrd="0" presId="urn:microsoft.com/office/officeart/2005/8/layout/gear1"/>
    <dgm:cxn modelId="{E833E68B-7DF7-4D9E-8C96-9C4DFD298912}" type="presParOf" srcId="{5259E1B5-3CB3-4D61-9F1E-A4DA096753B3}" destId="{BE15B516-C811-4C0C-A79A-A07C89422AD6}" srcOrd="8" destOrd="0" presId="urn:microsoft.com/office/officeart/2005/8/layout/gear1"/>
    <dgm:cxn modelId="{F8EF29C5-3E24-44F7-A6F5-C5FA128BE227}" type="presParOf" srcId="{5259E1B5-3CB3-4D61-9F1E-A4DA096753B3}" destId="{C5041600-8A26-45AD-AA2D-B2E3ABAF5770}" srcOrd="9" destOrd="0" presId="urn:microsoft.com/office/officeart/2005/8/layout/gear1"/>
    <dgm:cxn modelId="{BCC6667E-7BE7-45A5-BF1E-E5C1E3B825C5}" type="presParOf" srcId="{5259E1B5-3CB3-4D61-9F1E-A4DA096753B3}" destId="{B09F2859-5FE1-4BB2-998C-646CEB2961B4}" srcOrd="10" destOrd="0" presId="urn:microsoft.com/office/officeart/2005/8/layout/gear1"/>
    <dgm:cxn modelId="{FB941CA1-EB58-40F7-9BFD-65359FDAC04F}" type="presParOf" srcId="{5259E1B5-3CB3-4D61-9F1E-A4DA096753B3}" destId="{FCE8CC1B-E5CB-4FB5-9836-1132792A44AF}" srcOrd="11" destOrd="0" presId="urn:microsoft.com/office/officeart/2005/8/layout/gear1"/>
    <dgm:cxn modelId="{F14C3748-8A97-40F7-8638-D6FFB46A822C}" type="presParOf" srcId="{5259E1B5-3CB3-4D61-9F1E-A4DA096753B3}" destId="{A7C54086-8DAC-4EAF-BFAE-56AB1397BA7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339A1B-0FF5-4B78-B722-DCA89B491FE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CED69D-7D89-4A8E-BC05-75DEA2A16E9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CE4FDCE-CE1B-4D22-8674-CFCD65ED2577}" type="parTrans" cxnId="{5D93CBAB-FA12-4661-AB9F-E6E602BF96A8}">
      <dgm:prSet/>
      <dgm:spPr/>
      <dgm:t>
        <a:bodyPr/>
        <a:lstStyle/>
        <a:p>
          <a:endParaRPr lang="en-US"/>
        </a:p>
      </dgm:t>
    </dgm:pt>
    <dgm:pt modelId="{407D52E1-CEC1-4F12-A086-1CB3A6C3FE2C}" type="sibTrans" cxnId="{5D93CBAB-FA12-4661-AB9F-E6E602BF96A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EAF70348-DFFE-469B-88A5-4613AA81F33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3BF30D4-5091-441D-B26A-E8426596B0FB}" type="parTrans" cxnId="{8F899B03-AAB6-4EF2-AAE6-6DE7190D7429}">
      <dgm:prSet/>
      <dgm:spPr/>
      <dgm:t>
        <a:bodyPr/>
        <a:lstStyle/>
        <a:p>
          <a:endParaRPr lang="en-US"/>
        </a:p>
      </dgm:t>
    </dgm:pt>
    <dgm:pt modelId="{8D478259-63AA-46DE-A48F-E60C8F4FD936}" type="sibTrans" cxnId="{8F899B03-AAB6-4EF2-AAE6-6DE7190D742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9E70A5BA-1A00-439B-81B7-0B1A6A53A65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712B21-5690-4DD1-805E-655A9B1CFD9B}" type="parTrans" cxnId="{E5E62C7A-465D-459C-AA0A-5495F9309E2D}">
      <dgm:prSet/>
      <dgm:spPr/>
      <dgm:t>
        <a:bodyPr/>
        <a:lstStyle/>
        <a:p>
          <a:endParaRPr lang="en-US"/>
        </a:p>
      </dgm:t>
    </dgm:pt>
    <dgm:pt modelId="{9D37BF67-813A-4DAC-9096-1DFA2EBDCAD7}" type="sibTrans" cxnId="{E5E62C7A-465D-459C-AA0A-5495F9309E2D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5259E1B5-3CB3-4D61-9F1E-A4DA096753B3}" type="pres">
      <dgm:prSet presAssocID="{D7339A1B-0FF5-4B78-B722-DCA89B491F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7A279AC-B362-4267-B176-D7EF7877E6DD}" type="pres">
      <dgm:prSet presAssocID="{6ECED69D-7D89-4A8E-BC05-75DEA2A16E99}" presName="gear1" presStyleLbl="node1" presStyleIdx="0" presStyleCnt="3" custLinFactNeighborX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3C3-29CB-4666-9883-76C13528EBE4}" type="pres">
      <dgm:prSet presAssocID="{6ECED69D-7D89-4A8E-BC05-75DEA2A16E99}" presName="gear1srcNode" presStyleLbl="node1" presStyleIdx="0" presStyleCnt="3"/>
      <dgm:spPr/>
      <dgm:t>
        <a:bodyPr/>
        <a:lstStyle/>
        <a:p>
          <a:endParaRPr lang="en-US"/>
        </a:p>
      </dgm:t>
    </dgm:pt>
    <dgm:pt modelId="{C0EA73EF-4465-4353-91A7-AFE805E75BC1}" type="pres">
      <dgm:prSet presAssocID="{6ECED69D-7D89-4A8E-BC05-75DEA2A16E99}" presName="gear1dstNode" presStyleLbl="node1" presStyleIdx="0" presStyleCnt="3"/>
      <dgm:spPr/>
      <dgm:t>
        <a:bodyPr/>
        <a:lstStyle/>
        <a:p>
          <a:endParaRPr lang="en-US"/>
        </a:p>
      </dgm:t>
    </dgm:pt>
    <dgm:pt modelId="{B09BB39B-F2BE-4C78-AD53-5BEF9CE7AE5E}" type="pres">
      <dgm:prSet presAssocID="{EAF70348-DFFE-469B-88A5-4613AA81F33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068F6-1604-44FF-B862-ED0757ECB2E8}" type="pres">
      <dgm:prSet presAssocID="{EAF70348-DFFE-469B-88A5-4613AA81F337}" presName="gear2srcNode" presStyleLbl="node1" presStyleIdx="1" presStyleCnt="3"/>
      <dgm:spPr/>
      <dgm:t>
        <a:bodyPr/>
        <a:lstStyle/>
        <a:p>
          <a:endParaRPr lang="en-US"/>
        </a:p>
      </dgm:t>
    </dgm:pt>
    <dgm:pt modelId="{67C9800D-15F5-452F-8024-3440293513FA}" type="pres">
      <dgm:prSet presAssocID="{EAF70348-DFFE-469B-88A5-4613AA81F337}" presName="gear2dstNode" presStyleLbl="node1" presStyleIdx="1" presStyleCnt="3"/>
      <dgm:spPr/>
      <dgm:t>
        <a:bodyPr/>
        <a:lstStyle/>
        <a:p>
          <a:endParaRPr lang="en-US"/>
        </a:p>
      </dgm:t>
    </dgm:pt>
    <dgm:pt modelId="{CDE9E468-7665-44B6-A9CF-9FD247CF43B0}" type="pres">
      <dgm:prSet presAssocID="{9E70A5BA-1A00-439B-81B7-0B1A6A53A656}" presName="gear3" presStyleLbl="node1" presStyleIdx="2" presStyleCnt="3"/>
      <dgm:spPr/>
      <dgm:t>
        <a:bodyPr/>
        <a:lstStyle/>
        <a:p>
          <a:endParaRPr lang="en-US"/>
        </a:p>
      </dgm:t>
    </dgm:pt>
    <dgm:pt modelId="{EB8D86EE-1C7E-4F50-8CE0-4734BA4079AB}" type="pres">
      <dgm:prSet presAssocID="{9E70A5BA-1A00-439B-81B7-0B1A6A53A65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B516-C811-4C0C-A79A-A07C89422AD6}" type="pres">
      <dgm:prSet presAssocID="{9E70A5BA-1A00-439B-81B7-0B1A6A53A656}" presName="gear3srcNode" presStyleLbl="node1" presStyleIdx="2" presStyleCnt="3"/>
      <dgm:spPr/>
      <dgm:t>
        <a:bodyPr/>
        <a:lstStyle/>
        <a:p>
          <a:endParaRPr lang="en-US"/>
        </a:p>
      </dgm:t>
    </dgm:pt>
    <dgm:pt modelId="{C5041600-8A26-45AD-AA2D-B2E3ABAF5770}" type="pres">
      <dgm:prSet presAssocID="{9E70A5BA-1A00-439B-81B7-0B1A6A53A656}" presName="gear3dstNode" presStyleLbl="node1" presStyleIdx="2" presStyleCnt="3"/>
      <dgm:spPr/>
      <dgm:t>
        <a:bodyPr/>
        <a:lstStyle/>
        <a:p>
          <a:endParaRPr lang="en-US"/>
        </a:p>
      </dgm:t>
    </dgm:pt>
    <dgm:pt modelId="{B09F2859-5FE1-4BB2-998C-646CEB2961B4}" type="pres">
      <dgm:prSet presAssocID="{407D52E1-CEC1-4F12-A086-1CB3A6C3FE2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CE8CC1B-E5CB-4FB5-9836-1132792A44AF}" type="pres">
      <dgm:prSet presAssocID="{8D478259-63AA-46DE-A48F-E60C8F4FD93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C54086-8DAC-4EAF-BFAE-56AB1397BA77}" type="pres">
      <dgm:prSet presAssocID="{9D37BF67-813A-4DAC-9096-1DFA2EBDCA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899B03-AAB6-4EF2-AAE6-6DE7190D7429}" srcId="{D7339A1B-0FF5-4B78-B722-DCA89B491FEF}" destId="{EAF70348-DFFE-469B-88A5-4613AA81F337}" srcOrd="1" destOrd="0" parTransId="{13BF30D4-5091-441D-B26A-E8426596B0FB}" sibTransId="{8D478259-63AA-46DE-A48F-E60C8F4FD936}"/>
    <dgm:cxn modelId="{9956EA6B-7E6E-42BA-B9DF-CC12E91259FB}" type="presOf" srcId="{9E70A5BA-1A00-439B-81B7-0B1A6A53A656}" destId="{EB8D86EE-1C7E-4F50-8CE0-4734BA4079AB}" srcOrd="1" destOrd="0" presId="urn:microsoft.com/office/officeart/2005/8/layout/gear1"/>
    <dgm:cxn modelId="{84455DC7-5529-4335-9486-F4A0384E001B}" type="presOf" srcId="{8D478259-63AA-46DE-A48F-E60C8F4FD936}" destId="{FCE8CC1B-E5CB-4FB5-9836-1132792A44AF}" srcOrd="0" destOrd="0" presId="urn:microsoft.com/office/officeart/2005/8/layout/gear1"/>
    <dgm:cxn modelId="{BE9FAB1F-0704-4C5F-9DA1-45E80F7F7437}" type="presOf" srcId="{6ECED69D-7D89-4A8E-BC05-75DEA2A16E99}" destId="{47A279AC-B362-4267-B176-D7EF7877E6DD}" srcOrd="0" destOrd="0" presId="urn:microsoft.com/office/officeart/2005/8/layout/gear1"/>
    <dgm:cxn modelId="{34F1BF91-3B65-4D0C-8F7E-F8C8AC960C48}" type="presOf" srcId="{6ECED69D-7D89-4A8E-BC05-75DEA2A16E99}" destId="{5BA773C3-29CB-4666-9883-76C13528EBE4}" srcOrd="1" destOrd="0" presId="urn:microsoft.com/office/officeart/2005/8/layout/gear1"/>
    <dgm:cxn modelId="{F77EE32F-ED59-4CC3-A165-E1D6AD8A18A9}" type="presOf" srcId="{9D37BF67-813A-4DAC-9096-1DFA2EBDCAD7}" destId="{A7C54086-8DAC-4EAF-BFAE-56AB1397BA77}" srcOrd="0" destOrd="0" presId="urn:microsoft.com/office/officeart/2005/8/layout/gear1"/>
    <dgm:cxn modelId="{F5012110-F135-4930-B821-1BCB0295C864}" type="presOf" srcId="{9E70A5BA-1A00-439B-81B7-0B1A6A53A656}" destId="{C5041600-8A26-45AD-AA2D-B2E3ABAF5770}" srcOrd="3" destOrd="0" presId="urn:microsoft.com/office/officeart/2005/8/layout/gear1"/>
    <dgm:cxn modelId="{E02AEDB7-6835-4938-A035-329CA5ED106A}" type="presOf" srcId="{EAF70348-DFFE-469B-88A5-4613AA81F337}" destId="{67C9800D-15F5-452F-8024-3440293513FA}" srcOrd="2" destOrd="0" presId="urn:microsoft.com/office/officeart/2005/8/layout/gear1"/>
    <dgm:cxn modelId="{A06368FC-E1FF-4937-AD28-DC51F51BD3A0}" type="presOf" srcId="{D7339A1B-0FF5-4B78-B722-DCA89B491FEF}" destId="{5259E1B5-3CB3-4D61-9F1E-A4DA096753B3}" srcOrd="0" destOrd="0" presId="urn:microsoft.com/office/officeart/2005/8/layout/gear1"/>
    <dgm:cxn modelId="{E5E62C7A-465D-459C-AA0A-5495F9309E2D}" srcId="{D7339A1B-0FF5-4B78-B722-DCA89B491FEF}" destId="{9E70A5BA-1A00-439B-81B7-0B1A6A53A656}" srcOrd="2" destOrd="0" parTransId="{20712B21-5690-4DD1-805E-655A9B1CFD9B}" sibTransId="{9D37BF67-813A-4DAC-9096-1DFA2EBDCAD7}"/>
    <dgm:cxn modelId="{4ED7985E-6C93-4717-8F0A-7F3434912B2E}" type="presOf" srcId="{6ECED69D-7D89-4A8E-BC05-75DEA2A16E99}" destId="{C0EA73EF-4465-4353-91A7-AFE805E75BC1}" srcOrd="2" destOrd="0" presId="urn:microsoft.com/office/officeart/2005/8/layout/gear1"/>
    <dgm:cxn modelId="{DB6202BE-0BF0-46F7-8B00-888E15532073}" type="presOf" srcId="{EAF70348-DFFE-469B-88A5-4613AA81F337}" destId="{599068F6-1604-44FF-B862-ED0757ECB2E8}" srcOrd="1" destOrd="0" presId="urn:microsoft.com/office/officeart/2005/8/layout/gear1"/>
    <dgm:cxn modelId="{65BF52F0-0ACB-48FF-A12F-B943B0A201CA}" type="presOf" srcId="{407D52E1-CEC1-4F12-A086-1CB3A6C3FE2C}" destId="{B09F2859-5FE1-4BB2-998C-646CEB2961B4}" srcOrd="0" destOrd="0" presId="urn:microsoft.com/office/officeart/2005/8/layout/gear1"/>
    <dgm:cxn modelId="{E99D0070-8033-4E51-80D9-DCF18D482451}" type="presOf" srcId="{9E70A5BA-1A00-439B-81B7-0B1A6A53A656}" destId="{BE15B516-C811-4C0C-A79A-A07C89422AD6}" srcOrd="2" destOrd="0" presId="urn:microsoft.com/office/officeart/2005/8/layout/gear1"/>
    <dgm:cxn modelId="{30826694-2EE9-45C3-BAAD-978A7F79842C}" type="presOf" srcId="{9E70A5BA-1A00-439B-81B7-0B1A6A53A656}" destId="{CDE9E468-7665-44B6-A9CF-9FD247CF43B0}" srcOrd="0" destOrd="0" presId="urn:microsoft.com/office/officeart/2005/8/layout/gear1"/>
    <dgm:cxn modelId="{5D93CBAB-FA12-4661-AB9F-E6E602BF96A8}" srcId="{D7339A1B-0FF5-4B78-B722-DCA89B491FEF}" destId="{6ECED69D-7D89-4A8E-BC05-75DEA2A16E99}" srcOrd="0" destOrd="0" parTransId="{6CE4FDCE-CE1B-4D22-8674-CFCD65ED2577}" sibTransId="{407D52E1-CEC1-4F12-A086-1CB3A6C3FE2C}"/>
    <dgm:cxn modelId="{3F8B5298-8D33-4802-A6EC-54C40AA7CD6C}" type="presOf" srcId="{EAF70348-DFFE-469B-88A5-4613AA81F337}" destId="{B09BB39B-F2BE-4C78-AD53-5BEF9CE7AE5E}" srcOrd="0" destOrd="0" presId="urn:microsoft.com/office/officeart/2005/8/layout/gear1"/>
    <dgm:cxn modelId="{24FC1B90-83DF-463C-AB47-8C947FD18E03}" type="presParOf" srcId="{5259E1B5-3CB3-4D61-9F1E-A4DA096753B3}" destId="{47A279AC-B362-4267-B176-D7EF7877E6DD}" srcOrd="0" destOrd="0" presId="urn:microsoft.com/office/officeart/2005/8/layout/gear1"/>
    <dgm:cxn modelId="{AA9A9F7C-1E3D-4C48-BBCD-1B4B2D443941}" type="presParOf" srcId="{5259E1B5-3CB3-4D61-9F1E-A4DA096753B3}" destId="{5BA773C3-29CB-4666-9883-76C13528EBE4}" srcOrd="1" destOrd="0" presId="urn:microsoft.com/office/officeart/2005/8/layout/gear1"/>
    <dgm:cxn modelId="{523C7456-DAFC-4432-973A-0FE174CC74BC}" type="presParOf" srcId="{5259E1B5-3CB3-4D61-9F1E-A4DA096753B3}" destId="{C0EA73EF-4465-4353-91A7-AFE805E75BC1}" srcOrd="2" destOrd="0" presId="urn:microsoft.com/office/officeart/2005/8/layout/gear1"/>
    <dgm:cxn modelId="{4B74CC25-FB2F-46EF-B37A-2C8E7239A349}" type="presParOf" srcId="{5259E1B5-3CB3-4D61-9F1E-A4DA096753B3}" destId="{B09BB39B-F2BE-4C78-AD53-5BEF9CE7AE5E}" srcOrd="3" destOrd="0" presId="urn:microsoft.com/office/officeart/2005/8/layout/gear1"/>
    <dgm:cxn modelId="{A237E905-CC06-4FEF-80DB-1E59F25FD37C}" type="presParOf" srcId="{5259E1B5-3CB3-4D61-9F1E-A4DA096753B3}" destId="{599068F6-1604-44FF-B862-ED0757ECB2E8}" srcOrd="4" destOrd="0" presId="urn:microsoft.com/office/officeart/2005/8/layout/gear1"/>
    <dgm:cxn modelId="{2A91F86A-AD16-43BC-B0A9-02D7BF56CB9B}" type="presParOf" srcId="{5259E1B5-3CB3-4D61-9F1E-A4DA096753B3}" destId="{67C9800D-15F5-452F-8024-3440293513FA}" srcOrd="5" destOrd="0" presId="urn:microsoft.com/office/officeart/2005/8/layout/gear1"/>
    <dgm:cxn modelId="{1537901B-36AB-47FD-A904-3C77A38C1FF9}" type="presParOf" srcId="{5259E1B5-3CB3-4D61-9F1E-A4DA096753B3}" destId="{CDE9E468-7665-44B6-A9CF-9FD247CF43B0}" srcOrd="6" destOrd="0" presId="urn:microsoft.com/office/officeart/2005/8/layout/gear1"/>
    <dgm:cxn modelId="{EC3F22A6-1F60-4063-93DF-FEB33225AD6E}" type="presParOf" srcId="{5259E1B5-3CB3-4D61-9F1E-A4DA096753B3}" destId="{EB8D86EE-1C7E-4F50-8CE0-4734BA4079AB}" srcOrd="7" destOrd="0" presId="urn:microsoft.com/office/officeart/2005/8/layout/gear1"/>
    <dgm:cxn modelId="{6A080CE3-0227-4760-8A54-EF3942B32FC7}" type="presParOf" srcId="{5259E1B5-3CB3-4D61-9F1E-A4DA096753B3}" destId="{BE15B516-C811-4C0C-A79A-A07C89422AD6}" srcOrd="8" destOrd="0" presId="urn:microsoft.com/office/officeart/2005/8/layout/gear1"/>
    <dgm:cxn modelId="{B912945D-9574-4733-8C18-40B5A8D9653F}" type="presParOf" srcId="{5259E1B5-3CB3-4D61-9F1E-A4DA096753B3}" destId="{C5041600-8A26-45AD-AA2D-B2E3ABAF5770}" srcOrd="9" destOrd="0" presId="urn:microsoft.com/office/officeart/2005/8/layout/gear1"/>
    <dgm:cxn modelId="{3D11F1D2-B585-46B2-8A01-920587B5531F}" type="presParOf" srcId="{5259E1B5-3CB3-4D61-9F1E-A4DA096753B3}" destId="{B09F2859-5FE1-4BB2-998C-646CEB2961B4}" srcOrd="10" destOrd="0" presId="urn:microsoft.com/office/officeart/2005/8/layout/gear1"/>
    <dgm:cxn modelId="{1702DE54-2857-4118-BBF4-3E78E752A969}" type="presParOf" srcId="{5259E1B5-3CB3-4D61-9F1E-A4DA096753B3}" destId="{FCE8CC1B-E5CB-4FB5-9836-1132792A44AF}" srcOrd="11" destOrd="0" presId="urn:microsoft.com/office/officeart/2005/8/layout/gear1"/>
    <dgm:cxn modelId="{7CDD5FB4-715C-412B-B2F3-C89F8921AF59}" type="presParOf" srcId="{5259E1B5-3CB3-4D61-9F1E-A4DA096753B3}" destId="{A7C54086-8DAC-4EAF-BFAE-56AB1397BA7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339A1B-0FF5-4B78-B722-DCA89B491FE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CED69D-7D89-4A8E-BC05-75DEA2A16E9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CE4FDCE-CE1B-4D22-8674-CFCD65ED2577}" type="parTrans" cxnId="{5D93CBAB-FA12-4661-AB9F-E6E602BF96A8}">
      <dgm:prSet/>
      <dgm:spPr/>
      <dgm:t>
        <a:bodyPr/>
        <a:lstStyle/>
        <a:p>
          <a:endParaRPr lang="en-US"/>
        </a:p>
      </dgm:t>
    </dgm:pt>
    <dgm:pt modelId="{407D52E1-CEC1-4F12-A086-1CB3A6C3FE2C}" type="sibTrans" cxnId="{5D93CBAB-FA12-4661-AB9F-E6E602BF96A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EAF70348-DFFE-469B-88A5-4613AA81F33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3BF30D4-5091-441D-B26A-E8426596B0FB}" type="parTrans" cxnId="{8F899B03-AAB6-4EF2-AAE6-6DE7190D7429}">
      <dgm:prSet/>
      <dgm:spPr/>
      <dgm:t>
        <a:bodyPr/>
        <a:lstStyle/>
        <a:p>
          <a:endParaRPr lang="en-US"/>
        </a:p>
      </dgm:t>
    </dgm:pt>
    <dgm:pt modelId="{8D478259-63AA-46DE-A48F-E60C8F4FD936}" type="sibTrans" cxnId="{8F899B03-AAB6-4EF2-AAE6-6DE7190D742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9E70A5BA-1A00-439B-81B7-0B1A6A53A65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712B21-5690-4DD1-805E-655A9B1CFD9B}" type="parTrans" cxnId="{E5E62C7A-465D-459C-AA0A-5495F9309E2D}">
      <dgm:prSet/>
      <dgm:spPr/>
      <dgm:t>
        <a:bodyPr/>
        <a:lstStyle/>
        <a:p>
          <a:endParaRPr lang="en-US"/>
        </a:p>
      </dgm:t>
    </dgm:pt>
    <dgm:pt modelId="{9D37BF67-813A-4DAC-9096-1DFA2EBDCAD7}" type="sibTrans" cxnId="{E5E62C7A-465D-459C-AA0A-5495F9309E2D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5259E1B5-3CB3-4D61-9F1E-A4DA096753B3}" type="pres">
      <dgm:prSet presAssocID="{D7339A1B-0FF5-4B78-B722-DCA89B491F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7A279AC-B362-4267-B176-D7EF7877E6DD}" type="pres">
      <dgm:prSet presAssocID="{6ECED69D-7D89-4A8E-BC05-75DEA2A16E9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3C3-29CB-4666-9883-76C13528EBE4}" type="pres">
      <dgm:prSet presAssocID="{6ECED69D-7D89-4A8E-BC05-75DEA2A16E99}" presName="gear1srcNode" presStyleLbl="node1" presStyleIdx="0" presStyleCnt="3"/>
      <dgm:spPr/>
      <dgm:t>
        <a:bodyPr/>
        <a:lstStyle/>
        <a:p>
          <a:endParaRPr lang="en-US"/>
        </a:p>
      </dgm:t>
    </dgm:pt>
    <dgm:pt modelId="{C0EA73EF-4465-4353-91A7-AFE805E75BC1}" type="pres">
      <dgm:prSet presAssocID="{6ECED69D-7D89-4A8E-BC05-75DEA2A16E99}" presName="gear1dstNode" presStyleLbl="node1" presStyleIdx="0" presStyleCnt="3"/>
      <dgm:spPr/>
      <dgm:t>
        <a:bodyPr/>
        <a:lstStyle/>
        <a:p>
          <a:endParaRPr lang="en-US"/>
        </a:p>
      </dgm:t>
    </dgm:pt>
    <dgm:pt modelId="{B09BB39B-F2BE-4C78-AD53-5BEF9CE7AE5E}" type="pres">
      <dgm:prSet presAssocID="{EAF70348-DFFE-469B-88A5-4613AA81F33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068F6-1604-44FF-B862-ED0757ECB2E8}" type="pres">
      <dgm:prSet presAssocID="{EAF70348-DFFE-469B-88A5-4613AA81F337}" presName="gear2srcNode" presStyleLbl="node1" presStyleIdx="1" presStyleCnt="3"/>
      <dgm:spPr/>
      <dgm:t>
        <a:bodyPr/>
        <a:lstStyle/>
        <a:p>
          <a:endParaRPr lang="en-US"/>
        </a:p>
      </dgm:t>
    </dgm:pt>
    <dgm:pt modelId="{67C9800D-15F5-452F-8024-3440293513FA}" type="pres">
      <dgm:prSet presAssocID="{EAF70348-DFFE-469B-88A5-4613AA81F337}" presName="gear2dstNode" presStyleLbl="node1" presStyleIdx="1" presStyleCnt="3"/>
      <dgm:spPr/>
      <dgm:t>
        <a:bodyPr/>
        <a:lstStyle/>
        <a:p>
          <a:endParaRPr lang="en-US"/>
        </a:p>
      </dgm:t>
    </dgm:pt>
    <dgm:pt modelId="{CDE9E468-7665-44B6-A9CF-9FD247CF43B0}" type="pres">
      <dgm:prSet presAssocID="{9E70A5BA-1A00-439B-81B7-0B1A6A53A656}" presName="gear3" presStyleLbl="node1" presStyleIdx="2" presStyleCnt="3"/>
      <dgm:spPr/>
      <dgm:t>
        <a:bodyPr/>
        <a:lstStyle/>
        <a:p>
          <a:endParaRPr lang="en-US"/>
        </a:p>
      </dgm:t>
    </dgm:pt>
    <dgm:pt modelId="{EB8D86EE-1C7E-4F50-8CE0-4734BA4079AB}" type="pres">
      <dgm:prSet presAssocID="{9E70A5BA-1A00-439B-81B7-0B1A6A53A65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B516-C811-4C0C-A79A-A07C89422AD6}" type="pres">
      <dgm:prSet presAssocID="{9E70A5BA-1A00-439B-81B7-0B1A6A53A656}" presName="gear3srcNode" presStyleLbl="node1" presStyleIdx="2" presStyleCnt="3"/>
      <dgm:spPr/>
      <dgm:t>
        <a:bodyPr/>
        <a:lstStyle/>
        <a:p>
          <a:endParaRPr lang="en-US"/>
        </a:p>
      </dgm:t>
    </dgm:pt>
    <dgm:pt modelId="{C5041600-8A26-45AD-AA2D-B2E3ABAF5770}" type="pres">
      <dgm:prSet presAssocID="{9E70A5BA-1A00-439B-81B7-0B1A6A53A656}" presName="gear3dstNode" presStyleLbl="node1" presStyleIdx="2" presStyleCnt="3"/>
      <dgm:spPr/>
      <dgm:t>
        <a:bodyPr/>
        <a:lstStyle/>
        <a:p>
          <a:endParaRPr lang="en-US"/>
        </a:p>
      </dgm:t>
    </dgm:pt>
    <dgm:pt modelId="{B09F2859-5FE1-4BB2-998C-646CEB2961B4}" type="pres">
      <dgm:prSet presAssocID="{407D52E1-CEC1-4F12-A086-1CB3A6C3FE2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CE8CC1B-E5CB-4FB5-9836-1132792A44AF}" type="pres">
      <dgm:prSet presAssocID="{8D478259-63AA-46DE-A48F-E60C8F4FD93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C54086-8DAC-4EAF-BFAE-56AB1397BA77}" type="pres">
      <dgm:prSet presAssocID="{9D37BF67-813A-4DAC-9096-1DFA2EBDCA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899B03-AAB6-4EF2-AAE6-6DE7190D7429}" srcId="{D7339A1B-0FF5-4B78-B722-DCA89B491FEF}" destId="{EAF70348-DFFE-469B-88A5-4613AA81F337}" srcOrd="1" destOrd="0" parTransId="{13BF30D4-5091-441D-B26A-E8426596B0FB}" sibTransId="{8D478259-63AA-46DE-A48F-E60C8F4FD936}"/>
    <dgm:cxn modelId="{A9EE319C-8AA4-4225-97B0-6B6E65B51B90}" type="presOf" srcId="{6ECED69D-7D89-4A8E-BC05-75DEA2A16E99}" destId="{47A279AC-B362-4267-B176-D7EF7877E6DD}" srcOrd="0" destOrd="0" presId="urn:microsoft.com/office/officeart/2005/8/layout/gear1"/>
    <dgm:cxn modelId="{348529E3-2410-48D2-BE52-1E438F66648E}" type="presOf" srcId="{D7339A1B-0FF5-4B78-B722-DCA89B491FEF}" destId="{5259E1B5-3CB3-4D61-9F1E-A4DA096753B3}" srcOrd="0" destOrd="0" presId="urn:microsoft.com/office/officeart/2005/8/layout/gear1"/>
    <dgm:cxn modelId="{6F614CE6-8E26-4E64-84A1-3C4EB67EE7B0}" type="presOf" srcId="{9E70A5BA-1A00-439B-81B7-0B1A6A53A656}" destId="{C5041600-8A26-45AD-AA2D-B2E3ABAF5770}" srcOrd="3" destOrd="0" presId="urn:microsoft.com/office/officeart/2005/8/layout/gear1"/>
    <dgm:cxn modelId="{02F141B7-7803-4CE4-9C3D-399DA6F27C91}" type="presOf" srcId="{9E70A5BA-1A00-439B-81B7-0B1A6A53A656}" destId="{CDE9E468-7665-44B6-A9CF-9FD247CF43B0}" srcOrd="0" destOrd="0" presId="urn:microsoft.com/office/officeart/2005/8/layout/gear1"/>
    <dgm:cxn modelId="{8F0C8BB7-5CF2-4FDD-ABEC-C0F2201C8E00}" type="presOf" srcId="{6ECED69D-7D89-4A8E-BC05-75DEA2A16E99}" destId="{5BA773C3-29CB-4666-9883-76C13528EBE4}" srcOrd="1" destOrd="0" presId="urn:microsoft.com/office/officeart/2005/8/layout/gear1"/>
    <dgm:cxn modelId="{D98ED743-536B-4855-B1D3-B14044FA3213}" type="presOf" srcId="{6ECED69D-7D89-4A8E-BC05-75DEA2A16E99}" destId="{C0EA73EF-4465-4353-91A7-AFE805E75BC1}" srcOrd="2" destOrd="0" presId="urn:microsoft.com/office/officeart/2005/8/layout/gear1"/>
    <dgm:cxn modelId="{9CB0A097-D22C-42A9-81E0-80A75D9A53DD}" type="presOf" srcId="{EAF70348-DFFE-469B-88A5-4613AA81F337}" destId="{67C9800D-15F5-452F-8024-3440293513FA}" srcOrd="2" destOrd="0" presId="urn:microsoft.com/office/officeart/2005/8/layout/gear1"/>
    <dgm:cxn modelId="{90E04BA9-ACFC-49BE-A5B5-AF59E69231DB}" type="presOf" srcId="{EAF70348-DFFE-469B-88A5-4613AA81F337}" destId="{B09BB39B-F2BE-4C78-AD53-5BEF9CE7AE5E}" srcOrd="0" destOrd="0" presId="urn:microsoft.com/office/officeart/2005/8/layout/gear1"/>
    <dgm:cxn modelId="{E5E62C7A-465D-459C-AA0A-5495F9309E2D}" srcId="{D7339A1B-0FF5-4B78-B722-DCA89B491FEF}" destId="{9E70A5BA-1A00-439B-81B7-0B1A6A53A656}" srcOrd="2" destOrd="0" parTransId="{20712B21-5690-4DD1-805E-655A9B1CFD9B}" sibTransId="{9D37BF67-813A-4DAC-9096-1DFA2EBDCAD7}"/>
    <dgm:cxn modelId="{C138B6D0-B3B4-4EEE-A8B5-E40CBE3AE358}" type="presOf" srcId="{9E70A5BA-1A00-439B-81B7-0B1A6A53A656}" destId="{BE15B516-C811-4C0C-A79A-A07C89422AD6}" srcOrd="2" destOrd="0" presId="urn:microsoft.com/office/officeart/2005/8/layout/gear1"/>
    <dgm:cxn modelId="{E9E37D75-2D2F-4A21-833E-0396054DA0AB}" type="presOf" srcId="{407D52E1-CEC1-4F12-A086-1CB3A6C3FE2C}" destId="{B09F2859-5FE1-4BB2-998C-646CEB2961B4}" srcOrd="0" destOrd="0" presId="urn:microsoft.com/office/officeart/2005/8/layout/gear1"/>
    <dgm:cxn modelId="{6D0AF66B-27DE-49E0-A49B-502FE9B08B74}" type="presOf" srcId="{9D37BF67-813A-4DAC-9096-1DFA2EBDCAD7}" destId="{A7C54086-8DAC-4EAF-BFAE-56AB1397BA77}" srcOrd="0" destOrd="0" presId="urn:microsoft.com/office/officeart/2005/8/layout/gear1"/>
    <dgm:cxn modelId="{2ED89356-1837-46EC-B640-6F5B61FC3F69}" type="presOf" srcId="{EAF70348-DFFE-469B-88A5-4613AA81F337}" destId="{599068F6-1604-44FF-B862-ED0757ECB2E8}" srcOrd="1" destOrd="0" presId="urn:microsoft.com/office/officeart/2005/8/layout/gear1"/>
    <dgm:cxn modelId="{998C64FE-99A7-4395-A7D0-B9C739280A43}" type="presOf" srcId="{9E70A5BA-1A00-439B-81B7-0B1A6A53A656}" destId="{EB8D86EE-1C7E-4F50-8CE0-4734BA4079AB}" srcOrd="1" destOrd="0" presId="urn:microsoft.com/office/officeart/2005/8/layout/gear1"/>
    <dgm:cxn modelId="{5D93CBAB-FA12-4661-AB9F-E6E602BF96A8}" srcId="{D7339A1B-0FF5-4B78-B722-DCA89B491FEF}" destId="{6ECED69D-7D89-4A8E-BC05-75DEA2A16E99}" srcOrd="0" destOrd="0" parTransId="{6CE4FDCE-CE1B-4D22-8674-CFCD65ED2577}" sibTransId="{407D52E1-CEC1-4F12-A086-1CB3A6C3FE2C}"/>
    <dgm:cxn modelId="{79E0CF36-9594-4DE6-89A4-362DE9C16508}" type="presOf" srcId="{8D478259-63AA-46DE-A48F-E60C8F4FD936}" destId="{FCE8CC1B-E5CB-4FB5-9836-1132792A44AF}" srcOrd="0" destOrd="0" presId="urn:microsoft.com/office/officeart/2005/8/layout/gear1"/>
    <dgm:cxn modelId="{EF966F1B-2338-442B-A54B-D44F75D9129F}" type="presParOf" srcId="{5259E1B5-3CB3-4D61-9F1E-A4DA096753B3}" destId="{47A279AC-B362-4267-B176-D7EF7877E6DD}" srcOrd="0" destOrd="0" presId="urn:microsoft.com/office/officeart/2005/8/layout/gear1"/>
    <dgm:cxn modelId="{B304F234-1253-421D-BED8-2570B7F83384}" type="presParOf" srcId="{5259E1B5-3CB3-4D61-9F1E-A4DA096753B3}" destId="{5BA773C3-29CB-4666-9883-76C13528EBE4}" srcOrd="1" destOrd="0" presId="urn:microsoft.com/office/officeart/2005/8/layout/gear1"/>
    <dgm:cxn modelId="{0FC0848D-C63E-48CE-A3EB-AEDB2D63535F}" type="presParOf" srcId="{5259E1B5-3CB3-4D61-9F1E-A4DA096753B3}" destId="{C0EA73EF-4465-4353-91A7-AFE805E75BC1}" srcOrd="2" destOrd="0" presId="urn:microsoft.com/office/officeart/2005/8/layout/gear1"/>
    <dgm:cxn modelId="{9C818430-D8E1-4437-9E55-777AAA1B841F}" type="presParOf" srcId="{5259E1B5-3CB3-4D61-9F1E-A4DA096753B3}" destId="{B09BB39B-F2BE-4C78-AD53-5BEF9CE7AE5E}" srcOrd="3" destOrd="0" presId="urn:microsoft.com/office/officeart/2005/8/layout/gear1"/>
    <dgm:cxn modelId="{0B4F5D12-EB77-4C99-B8FC-8D94FD8DA2ED}" type="presParOf" srcId="{5259E1B5-3CB3-4D61-9F1E-A4DA096753B3}" destId="{599068F6-1604-44FF-B862-ED0757ECB2E8}" srcOrd="4" destOrd="0" presId="urn:microsoft.com/office/officeart/2005/8/layout/gear1"/>
    <dgm:cxn modelId="{9BC77E5E-2AB1-4FF5-B411-CBA5E6512166}" type="presParOf" srcId="{5259E1B5-3CB3-4D61-9F1E-A4DA096753B3}" destId="{67C9800D-15F5-452F-8024-3440293513FA}" srcOrd="5" destOrd="0" presId="urn:microsoft.com/office/officeart/2005/8/layout/gear1"/>
    <dgm:cxn modelId="{938797F1-D603-4A2A-9DF9-238AE2FF8731}" type="presParOf" srcId="{5259E1B5-3CB3-4D61-9F1E-A4DA096753B3}" destId="{CDE9E468-7665-44B6-A9CF-9FD247CF43B0}" srcOrd="6" destOrd="0" presId="urn:microsoft.com/office/officeart/2005/8/layout/gear1"/>
    <dgm:cxn modelId="{2149B46F-1A40-439D-A827-DE7767E8792C}" type="presParOf" srcId="{5259E1B5-3CB3-4D61-9F1E-A4DA096753B3}" destId="{EB8D86EE-1C7E-4F50-8CE0-4734BA4079AB}" srcOrd="7" destOrd="0" presId="urn:microsoft.com/office/officeart/2005/8/layout/gear1"/>
    <dgm:cxn modelId="{AB8B52DF-3CAC-45F5-BE7C-D000F0B924A1}" type="presParOf" srcId="{5259E1B5-3CB3-4D61-9F1E-A4DA096753B3}" destId="{BE15B516-C811-4C0C-A79A-A07C89422AD6}" srcOrd="8" destOrd="0" presId="urn:microsoft.com/office/officeart/2005/8/layout/gear1"/>
    <dgm:cxn modelId="{2B39ABEE-F5FB-408B-9E92-9AD510D80AC7}" type="presParOf" srcId="{5259E1B5-3CB3-4D61-9F1E-A4DA096753B3}" destId="{C5041600-8A26-45AD-AA2D-B2E3ABAF5770}" srcOrd="9" destOrd="0" presId="urn:microsoft.com/office/officeart/2005/8/layout/gear1"/>
    <dgm:cxn modelId="{44AC4E9D-6A68-41BB-A16E-2F28DD9A1498}" type="presParOf" srcId="{5259E1B5-3CB3-4D61-9F1E-A4DA096753B3}" destId="{B09F2859-5FE1-4BB2-998C-646CEB2961B4}" srcOrd="10" destOrd="0" presId="urn:microsoft.com/office/officeart/2005/8/layout/gear1"/>
    <dgm:cxn modelId="{575120E6-08F8-4907-8293-6C86E3CF8E21}" type="presParOf" srcId="{5259E1B5-3CB3-4D61-9F1E-A4DA096753B3}" destId="{FCE8CC1B-E5CB-4FB5-9836-1132792A44AF}" srcOrd="11" destOrd="0" presId="urn:microsoft.com/office/officeart/2005/8/layout/gear1"/>
    <dgm:cxn modelId="{17076848-58C1-4541-84A8-07214A86C57C}" type="presParOf" srcId="{5259E1B5-3CB3-4D61-9F1E-A4DA096753B3}" destId="{A7C54086-8DAC-4EAF-BFAE-56AB1397BA7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7339A1B-0FF5-4B78-B722-DCA89B491FE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CED69D-7D89-4A8E-BC05-75DEA2A16E9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CE4FDCE-CE1B-4D22-8674-CFCD65ED2577}" type="parTrans" cxnId="{5D93CBAB-FA12-4661-AB9F-E6E602BF96A8}">
      <dgm:prSet/>
      <dgm:spPr/>
      <dgm:t>
        <a:bodyPr/>
        <a:lstStyle/>
        <a:p>
          <a:endParaRPr lang="en-US"/>
        </a:p>
      </dgm:t>
    </dgm:pt>
    <dgm:pt modelId="{407D52E1-CEC1-4F12-A086-1CB3A6C3FE2C}" type="sibTrans" cxnId="{5D93CBAB-FA12-4661-AB9F-E6E602BF96A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EAF70348-DFFE-469B-88A5-4613AA81F33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3BF30D4-5091-441D-B26A-E8426596B0FB}" type="parTrans" cxnId="{8F899B03-AAB6-4EF2-AAE6-6DE7190D7429}">
      <dgm:prSet/>
      <dgm:spPr/>
      <dgm:t>
        <a:bodyPr/>
        <a:lstStyle/>
        <a:p>
          <a:endParaRPr lang="en-US"/>
        </a:p>
      </dgm:t>
    </dgm:pt>
    <dgm:pt modelId="{8D478259-63AA-46DE-A48F-E60C8F4FD936}" type="sibTrans" cxnId="{8F899B03-AAB6-4EF2-AAE6-6DE7190D742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9E70A5BA-1A00-439B-81B7-0B1A6A53A65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712B21-5690-4DD1-805E-655A9B1CFD9B}" type="parTrans" cxnId="{E5E62C7A-465D-459C-AA0A-5495F9309E2D}">
      <dgm:prSet/>
      <dgm:spPr/>
      <dgm:t>
        <a:bodyPr/>
        <a:lstStyle/>
        <a:p>
          <a:endParaRPr lang="en-US"/>
        </a:p>
      </dgm:t>
    </dgm:pt>
    <dgm:pt modelId="{9D37BF67-813A-4DAC-9096-1DFA2EBDCAD7}" type="sibTrans" cxnId="{E5E62C7A-465D-459C-AA0A-5495F9309E2D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5259E1B5-3CB3-4D61-9F1E-A4DA096753B3}" type="pres">
      <dgm:prSet presAssocID="{D7339A1B-0FF5-4B78-B722-DCA89B491F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7A279AC-B362-4267-B176-D7EF7877E6DD}" type="pres">
      <dgm:prSet presAssocID="{6ECED69D-7D89-4A8E-BC05-75DEA2A16E9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3C3-29CB-4666-9883-76C13528EBE4}" type="pres">
      <dgm:prSet presAssocID="{6ECED69D-7D89-4A8E-BC05-75DEA2A16E99}" presName="gear1srcNode" presStyleLbl="node1" presStyleIdx="0" presStyleCnt="3"/>
      <dgm:spPr/>
      <dgm:t>
        <a:bodyPr/>
        <a:lstStyle/>
        <a:p>
          <a:endParaRPr lang="en-US"/>
        </a:p>
      </dgm:t>
    </dgm:pt>
    <dgm:pt modelId="{C0EA73EF-4465-4353-91A7-AFE805E75BC1}" type="pres">
      <dgm:prSet presAssocID="{6ECED69D-7D89-4A8E-BC05-75DEA2A16E99}" presName="gear1dstNode" presStyleLbl="node1" presStyleIdx="0" presStyleCnt="3"/>
      <dgm:spPr/>
      <dgm:t>
        <a:bodyPr/>
        <a:lstStyle/>
        <a:p>
          <a:endParaRPr lang="en-US"/>
        </a:p>
      </dgm:t>
    </dgm:pt>
    <dgm:pt modelId="{B09BB39B-F2BE-4C78-AD53-5BEF9CE7AE5E}" type="pres">
      <dgm:prSet presAssocID="{EAF70348-DFFE-469B-88A5-4613AA81F33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068F6-1604-44FF-B862-ED0757ECB2E8}" type="pres">
      <dgm:prSet presAssocID="{EAF70348-DFFE-469B-88A5-4613AA81F337}" presName="gear2srcNode" presStyleLbl="node1" presStyleIdx="1" presStyleCnt="3"/>
      <dgm:spPr/>
      <dgm:t>
        <a:bodyPr/>
        <a:lstStyle/>
        <a:p>
          <a:endParaRPr lang="en-US"/>
        </a:p>
      </dgm:t>
    </dgm:pt>
    <dgm:pt modelId="{67C9800D-15F5-452F-8024-3440293513FA}" type="pres">
      <dgm:prSet presAssocID="{EAF70348-DFFE-469B-88A5-4613AA81F337}" presName="gear2dstNode" presStyleLbl="node1" presStyleIdx="1" presStyleCnt="3"/>
      <dgm:spPr/>
      <dgm:t>
        <a:bodyPr/>
        <a:lstStyle/>
        <a:p>
          <a:endParaRPr lang="en-US"/>
        </a:p>
      </dgm:t>
    </dgm:pt>
    <dgm:pt modelId="{CDE9E468-7665-44B6-A9CF-9FD247CF43B0}" type="pres">
      <dgm:prSet presAssocID="{9E70A5BA-1A00-439B-81B7-0B1A6A53A656}" presName="gear3" presStyleLbl="node1" presStyleIdx="2" presStyleCnt="3"/>
      <dgm:spPr/>
      <dgm:t>
        <a:bodyPr/>
        <a:lstStyle/>
        <a:p>
          <a:endParaRPr lang="en-US"/>
        </a:p>
      </dgm:t>
    </dgm:pt>
    <dgm:pt modelId="{EB8D86EE-1C7E-4F50-8CE0-4734BA4079AB}" type="pres">
      <dgm:prSet presAssocID="{9E70A5BA-1A00-439B-81B7-0B1A6A53A65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B516-C811-4C0C-A79A-A07C89422AD6}" type="pres">
      <dgm:prSet presAssocID="{9E70A5BA-1A00-439B-81B7-0B1A6A53A656}" presName="gear3srcNode" presStyleLbl="node1" presStyleIdx="2" presStyleCnt="3"/>
      <dgm:spPr/>
      <dgm:t>
        <a:bodyPr/>
        <a:lstStyle/>
        <a:p>
          <a:endParaRPr lang="en-US"/>
        </a:p>
      </dgm:t>
    </dgm:pt>
    <dgm:pt modelId="{C5041600-8A26-45AD-AA2D-B2E3ABAF5770}" type="pres">
      <dgm:prSet presAssocID="{9E70A5BA-1A00-439B-81B7-0B1A6A53A656}" presName="gear3dstNode" presStyleLbl="node1" presStyleIdx="2" presStyleCnt="3"/>
      <dgm:spPr/>
      <dgm:t>
        <a:bodyPr/>
        <a:lstStyle/>
        <a:p>
          <a:endParaRPr lang="en-US"/>
        </a:p>
      </dgm:t>
    </dgm:pt>
    <dgm:pt modelId="{B09F2859-5FE1-4BB2-998C-646CEB2961B4}" type="pres">
      <dgm:prSet presAssocID="{407D52E1-CEC1-4F12-A086-1CB3A6C3FE2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CE8CC1B-E5CB-4FB5-9836-1132792A44AF}" type="pres">
      <dgm:prSet presAssocID="{8D478259-63AA-46DE-A48F-E60C8F4FD93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C54086-8DAC-4EAF-BFAE-56AB1397BA77}" type="pres">
      <dgm:prSet presAssocID="{9D37BF67-813A-4DAC-9096-1DFA2EBDCA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899B03-AAB6-4EF2-AAE6-6DE7190D7429}" srcId="{D7339A1B-0FF5-4B78-B722-DCA89B491FEF}" destId="{EAF70348-DFFE-469B-88A5-4613AA81F337}" srcOrd="1" destOrd="0" parTransId="{13BF30D4-5091-441D-B26A-E8426596B0FB}" sibTransId="{8D478259-63AA-46DE-A48F-E60C8F4FD936}"/>
    <dgm:cxn modelId="{0DDE3F74-B4DC-4B3F-8503-67CC12CCC036}" type="presOf" srcId="{6ECED69D-7D89-4A8E-BC05-75DEA2A16E99}" destId="{47A279AC-B362-4267-B176-D7EF7877E6DD}" srcOrd="0" destOrd="0" presId="urn:microsoft.com/office/officeart/2005/8/layout/gear1"/>
    <dgm:cxn modelId="{27ACFC5D-D980-44D7-8E3D-F8D0A0D2BFDF}" type="presOf" srcId="{9E70A5BA-1A00-439B-81B7-0B1A6A53A656}" destId="{EB8D86EE-1C7E-4F50-8CE0-4734BA4079AB}" srcOrd="1" destOrd="0" presId="urn:microsoft.com/office/officeart/2005/8/layout/gear1"/>
    <dgm:cxn modelId="{F406C25B-5838-4A74-914F-5F65FAF8EE9E}" type="presOf" srcId="{9E70A5BA-1A00-439B-81B7-0B1A6A53A656}" destId="{CDE9E468-7665-44B6-A9CF-9FD247CF43B0}" srcOrd="0" destOrd="0" presId="urn:microsoft.com/office/officeart/2005/8/layout/gear1"/>
    <dgm:cxn modelId="{693E5021-8E06-4468-B984-A7812DB1AE8A}" type="presOf" srcId="{8D478259-63AA-46DE-A48F-E60C8F4FD936}" destId="{FCE8CC1B-E5CB-4FB5-9836-1132792A44AF}" srcOrd="0" destOrd="0" presId="urn:microsoft.com/office/officeart/2005/8/layout/gear1"/>
    <dgm:cxn modelId="{1A10243E-1DA2-452F-B08C-860FD66A668F}" type="presOf" srcId="{407D52E1-CEC1-4F12-A086-1CB3A6C3FE2C}" destId="{B09F2859-5FE1-4BB2-998C-646CEB2961B4}" srcOrd="0" destOrd="0" presId="urn:microsoft.com/office/officeart/2005/8/layout/gear1"/>
    <dgm:cxn modelId="{9778AAB8-ABAC-47E0-A6B9-477EB1A26218}" type="presOf" srcId="{EAF70348-DFFE-469B-88A5-4613AA81F337}" destId="{67C9800D-15F5-452F-8024-3440293513FA}" srcOrd="2" destOrd="0" presId="urn:microsoft.com/office/officeart/2005/8/layout/gear1"/>
    <dgm:cxn modelId="{A468C1B7-BCFC-4047-AEAF-82434642BECC}" type="presOf" srcId="{9D37BF67-813A-4DAC-9096-1DFA2EBDCAD7}" destId="{A7C54086-8DAC-4EAF-BFAE-56AB1397BA77}" srcOrd="0" destOrd="0" presId="urn:microsoft.com/office/officeart/2005/8/layout/gear1"/>
    <dgm:cxn modelId="{2E8B13AB-9957-4F1E-A095-58D1D300C353}" type="presOf" srcId="{EAF70348-DFFE-469B-88A5-4613AA81F337}" destId="{B09BB39B-F2BE-4C78-AD53-5BEF9CE7AE5E}" srcOrd="0" destOrd="0" presId="urn:microsoft.com/office/officeart/2005/8/layout/gear1"/>
    <dgm:cxn modelId="{ACDE1ADC-760B-4DCB-A582-20DCFE6AAB03}" type="presOf" srcId="{D7339A1B-0FF5-4B78-B722-DCA89B491FEF}" destId="{5259E1B5-3CB3-4D61-9F1E-A4DA096753B3}" srcOrd="0" destOrd="0" presId="urn:microsoft.com/office/officeart/2005/8/layout/gear1"/>
    <dgm:cxn modelId="{E5E62C7A-465D-459C-AA0A-5495F9309E2D}" srcId="{D7339A1B-0FF5-4B78-B722-DCA89B491FEF}" destId="{9E70A5BA-1A00-439B-81B7-0B1A6A53A656}" srcOrd="2" destOrd="0" parTransId="{20712B21-5690-4DD1-805E-655A9B1CFD9B}" sibTransId="{9D37BF67-813A-4DAC-9096-1DFA2EBDCAD7}"/>
    <dgm:cxn modelId="{80BC8631-6170-498F-9BEC-2AD5461AB085}" type="presOf" srcId="{9E70A5BA-1A00-439B-81B7-0B1A6A53A656}" destId="{C5041600-8A26-45AD-AA2D-B2E3ABAF5770}" srcOrd="3" destOrd="0" presId="urn:microsoft.com/office/officeart/2005/8/layout/gear1"/>
    <dgm:cxn modelId="{C8845745-D540-42DC-A30A-B9D9A34B43A4}" type="presOf" srcId="{6ECED69D-7D89-4A8E-BC05-75DEA2A16E99}" destId="{C0EA73EF-4465-4353-91A7-AFE805E75BC1}" srcOrd="2" destOrd="0" presId="urn:microsoft.com/office/officeart/2005/8/layout/gear1"/>
    <dgm:cxn modelId="{314D4148-6E32-4E2F-AE38-D6BA25E9CBA1}" type="presOf" srcId="{EAF70348-DFFE-469B-88A5-4613AA81F337}" destId="{599068F6-1604-44FF-B862-ED0757ECB2E8}" srcOrd="1" destOrd="0" presId="urn:microsoft.com/office/officeart/2005/8/layout/gear1"/>
    <dgm:cxn modelId="{B411B5DE-7B6A-496A-A83D-FFE0D6616269}" type="presOf" srcId="{6ECED69D-7D89-4A8E-BC05-75DEA2A16E99}" destId="{5BA773C3-29CB-4666-9883-76C13528EBE4}" srcOrd="1" destOrd="0" presId="urn:microsoft.com/office/officeart/2005/8/layout/gear1"/>
    <dgm:cxn modelId="{948A0EDF-DC70-4D1A-AE8E-65F980EB1328}" type="presOf" srcId="{9E70A5BA-1A00-439B-81B7-0B1A6A53A656}" destId="{BE15B516-C811-4C0C-A79A-A07C89422AD6}" srcOrd="2" destOrd="0" presId="urn:microsoft.com/office/officeart/2005/8/layout/gear1"/>
    <dgm:cxn modelId="{5D93CBAB-FA12-4661-AB9F-E6E602BF96A8}" srcId="{D7339A1B-0FF5-4B78-B722-DCA89B491FEF}" destId="{6ECED69D-7D89-4A8E-BC05-75DEA2A16E99}" srcOrd="0" destOrd="0" parTransId="{6CE4FDCE-CE1B-4D22-8674-CFCD65ED2577}" sibTransId="{407D52E1-CEC1-4F12-A086-1CB3A6C3FE2C}"/>
    <dgm:cxn modelId="{0FB4B50B-A442-4F3E-BEB8-C969E49B3138}" type="presParOf" srcId="{5259E1B5-3CB3-4D61-9F1E-A4DA096753B3}" destId="{47A279AC-B362-4267-B176-D7EF7877E6DD}" srcOrd="0" destOrd="0" presId="urn:microsoft.com/office/officeart/2005/8/layout/gear1"/>
    <dgm:cxn modelId="{B8D9D65B-8F03-4F29-9FCB-9BADF89A2E82}" type="presParOf" srcId="{5259E1B5-3CB3-4D61-9F1E-A4DA096753B3}" destId="{5BA773C3-29CB-4666-9883-76C13528EBE4}" srcOrd="1" destOrd="0" presId="urn:microsoft.com/office/officeart/2005/8/layout/gear1"/>
    <dgm:cxn modelId="{EAE23839-0E61-4758-A52B-BA9159A93554}" type="presParOf" srcId="{5259E1B5-3CB3-4D61-9F1E-A4DA096753B3}" destId="{C0EA73EF-4465-4353-91A7-AFE805E75BC1}" srcOrd="2" destOrd="0" presId="urn:microsoft.com/office/officeart/2005/8/layout/gear1"/>
    <dgm:cxn modelId="{A98C291B-9308-4B7B-84EE-4453610CB109}" type="presParOf" srcId="{5259E1B5-3CB3-4D61-9F1E-A4DA096753B3}" destId="{B09BB39B-F2BE-4C78-AD53-5BEF9CE7AE5E}" srcOrd="3" destOrd="0" presId="urn:microsoft.com/office/officeart/2005/8/layout/gear1"/>
    <dgm:cxn modelId="{C935AC0F-95D3-4FFD-9BDC-6582AC47A832}" type="presParOf" srcId="{5259E1B5-3CB3-4D61-9F1E-A4DA096753B3}" destId="{599068F6-1604-44FF-B862-ED0757ECB2E8}" srcOrd="4" destOrd="0" presId="urn:microsoft.com/office/officeart/2005/8/layout/gear1"/>
    <dgm:cxn modelId="{9C876B89-6103-474D-9338-E6F98FD191AA}" type="presParOf" srcId="{5259E1B5-3CB3-4D61-9F1E-A4DA096753B3}" destId="{67C9800D-15F5-452F-8024-3440293513FA}" srcOrd="5" destOrd="0" presId="urn:microsoft.com/office/officeart/2005/8/layout/gear1"/>
    <dgm:cxn modelId="{8448C339-4E80-4304-848D-6FE60C931832}" type="presParOf" srcId="{5259E1B5-3CB3-4D61-9F1E-A4DA096753B3}" destId="{CDE9E468-7665-44B6-A9CF-9FD247CF43B0}" srcOrd="6" destOrd="0" presId="urn:microsoft.com/office/officeart/2005/8/layout/gear1"/>
    <dgm:cxn modelId="{71E25C49-2F31-406D-9EE6-B36D0466AA74}" type="presParOf" srcId="{5259E1B5-3CB3-4D61-9F1E-A4DA096753B3}" destId="{EB8D86EE-1C7E-4F50-8CE0-4734BA4079AB}" srcOrd="7" destOrd="0" presId="urn:microsoft.com/office/officeart/2005/8/layout/gear1"/>
    <dgm:cxn modelId="{7539603E-B594-479B-9867-74374E9A75DD}" type="presParOf" srcId="{5259E1B5-3CB3-4D61-9F1E-A4DA096753B3}" destId="{BE15B516-C811-4C0C-A79A-A07C89422AD6}" srcOrd="8" destOrd="0" presId="urn:microsoft.com/office/officeart/2005/8/layout/gear1"/>
    <dgm:cxn modelId="{A33DAC2A-FC22-4423-8997-CDDD4B350F6F}" type="presParOf" srcId="{5259E1B5-3CB3-4D61-9F1E-A4DA096753B3}" destId="{C5041600-8A26-45AD-AA2D-B2E3ABAF5770}" srcOrd="9" destOrd="0" presId="urn:microsoft.com/office/officeart/2005/8/layout/gear1"/>
    <dgm:cxn modelId="{82F6E465-1F2D-474B-9942-0A2CBCE4408E}" type="presParOf" srcId="{5259E1B5-3CB3-4D61-9F1E-A4DA096753B3}" destId="{B09F2859-5FE1-4BB2-998C-646CEB2961B4}" srcOrd="10" destOrd="0" presId="urn:microsoft.com/office/officeart/2005/8/layout/gear1"/>
    <dgm:cxn modelId="{2FBCC072-B918-4B4D-88FD-E6AF4025DAE3}" type="presParOf" srcId="{5259E1B5-3CB3-4D61-9F1E-A4DA096753B3}" destId="{FCE8CC1B-E5CB-4FB5-9836-1132792A44AF}" srcOrd="11" destOrd="0" presId="urn:microsoft.com/office/officeart/2005/8/layout/gear1"/>
    <dgm:cxn modelId="{64F80755-419D-46C6-B34C-F849A515C0A7}" type="presParOf" srcId="{5259E1B5-3CB3-4D61-9F1E-A4DA096753B3}" destId="{A7C54086-8DAC-4EAF-BFAE-56AB1397BA7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7339A1B-0FF5-4B78-B722-DCA89B491FE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CED69D-7D89-4A8E-BC05-75DEA2A16E9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CE4FDCE-CE1B-4D22-8674-CFCD65ED2577}" type="parTrans" cxnId="{5D93CBAB-FA12-4661-AB9F-E6E602BF96A8}">
      <dgm:prSet/>
      <dgm:spPr/>
      <dgm:t>
        <a:bodyPr/>
        <a:lstStyle/>
        <a:p>
          <a:endParaRPr lang="en-US"/>
        </a:p>
      </dgm:t>
    </dgm:pt>
    <dgm:pt modelId="{407D52E1-CEC1-4F12-A086-1CB3A6C3FE2C}" type="sibTrans" cxnId="{5D93CBAB-FA12-4661-AB9F-E6E602BF96A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EAF70348-DFFE-469B-88A5-4613AA81F33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3BF30D4-5091-441D-B26A-E8426596B0FB}" type="parTrans" cxnId="{8F899B03-AAB6-4EF2-AAE6-6DE7190D7429}">
      <dgm:prSet/>
      <dgm:spPr/>
      <dgm:t>
        <a:bodyPr/>
        <a:lstStyle/>
        <a:p>
          <a:endParaRPr lang="en-US"/>
        </a:p>
      </dgm:t>
    </dgm:pt>
    <dgm:pt modelId="{8D478259-63AA-46DE-A48F-E60C8F4FD936}" type="sibTrans" cxnId="{8F899B03-AAB6-4EF2-AAE6-6DE7190D742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9E70A5BA-1A00-439B-81B7-0B1A6A53A65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712B21-5690-4DD1-805E-655A9B1CFD9B}" type="parTrans" cxnId="{E5E62C7A-465D-459C-AA0A-5495F9309E2D}">
      <dgm:prSet/>
      <dgm:spPr/>
      <dgm:t>
        <a:bodyPr/>
        <a:lstStyle/>
        <a:p>
          <a:endParaRPr lang="en-US"/>
        </a:p>
      </dgm:t>
    </dgm:pt>
    <dgm:pt modelId="{9D37BF67-813A-4DAC-9096-1DFA2EBDCAD7}" type="sibTrans" cxnId="{E5E62C7A-465D-459C-AA0A-5495F9309E2D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5259E1B5-3CB3-4D61-9F1E-A4DA096753B3}" type="pres">
      <dgm:prSet presAssocID="{D7339A1B-0FF5-4B78-B722-DCA89B491F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7A279AC-B362-4267-B176-D7EF7877E6DD}" type="pres">
      <dgm:prSet presAssocID="{6ECED69D-7D89-4A8E-BC05-75DEA2A16E9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3C3-29CB-4666-9883-76C13528EBE4}" type="pres">
      <dgm:prSet presAssocID="{6ECED69D-7D89-4A8E-BC05-75DEA2A16E99}" presName="gear1srcNode" presStyleLbl="node1" presStyleIdx="0" presStyleCnt="3"/>
      <dgm:spPr/>
      <dgm:t>
        <a:bodyPr/>
        <a:lstStyle/>
        <a:p>
          <a:endParaRPr lang="en-US"/>
        </a:p>
      </dgm:t>
    </dgm:pt>
    <dgm:pt modelId="{C0EA73EF-4465-4353-91A7-AFE805E75BC1}" type="pres">
      <dgm:prSet presAssocID="{6ECED69D-7D89-4A8E-BC05-75DEA2A16E99}" presName="gear1dstNode" presStyleLbl="node1" presStyleIdx="0" presStyleCnt="3"/>
      <dgm:spPr/>
      <dgm:t>
        <a:bodyPr/>
        <a:lstStyle/>
        <a:p>
          <a:endParaRPr lang="en-US"/>
        </a:p>
      </dgm:t>
    </dgm:pt>
    <dgm:pt modelId="{B09BB39B-F2BE-4C78-AD53-5BEF9CE7AE5E}" type="pres">
      <dgm:prSet presAssocID="{EAF70348-DFFE-469B-88A5-4613AA81F33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068F6-1604-44FF-B862-ED0757ECB2E8}" type="pres">
      <dgm:prSet presAssocID="{EAF70348-DFFE-469B-88A5-4613AA81F337}" presName="gear2srcNode" presStyleLbl="node1" presStyleIdx="1" presStyleCnt="3"/>
      <dgm:spPr/>
      <dgm:t>
        <a:bodyPr/>
        <a:lstStyle/>
        <a:p>
          <a:endParaRPr lang="en-US"/>
        </a:p>
      </dgm:t>
    </dgm:pt>
    <dgm:pt modelId="{67C9800D-15F5-452F-8024-3440293513FA}" type="pres">
      <dgm:prSet presAssocID="{EAF70348-DFFE-469B-88A5-4613AA81F337}" presName="gear2dstNode" presStyleLbl="node1" presStyleIdx="1" presStyleCnt="3"/>
      <dgm:spPr/>
      <dgm:t>
        <a:bodyPr/>
        <a:lstStyle/>
        <a:p>
          <a:endParaRPr lang="en-US"/>
        </a:p>
      </dgm:t>
    </dgm:pt>
    <dgm:pt modelId="{CDE9E468-7665-44B6-A9CF-9FD247CF43B0}" type="pres">
      <dgm:prSet presAssocID="{9E70A5BA-1A00-439B-81B7-0B1A6A53A656}" presName="gear3" presStyleLbl="node1" presStyleIdx="2" presStyleCnt="3"/>
      <dgm:spPr/>
      <dgm:t>
        <a:bodyPr/>
        <a:lstStyle/>
        <a:p>
          <a:endParaRPr lang="en-US"/>
        </a:p>
      </dgm:t>
    </dgm:pt>
    <dgm:pt modelId="{EB8D86EE-1C7E-4F50-8CE0-4734BA4079AB}" type="pres">
      <dgm:prSet presAssocID="{9E70A5BA-1A00-439B-81B7-0B1A6A53A65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B516-C811-4C0C-A79A-A07C89422AD6}" type="pres">
      <dgm:prSet presAssocID="{9E70A5BA-1A00-439B-81B7-0B1A6A53A656}" presName="gear3srcNode" presStyleLbl="node1" presStyleIdx="2" presStyleCnt="3"/>
      <dgm:spPr/>
      <dgm:t>
        <a:bodyPr/>
        <a:lstStyle/>
        <a:p>
          <a:endParaRPr lang="en-US"/>
        </a:p>
      </dgm:t>
    </dgm:pt>
    <dgm:pt modelId="{C5041600-8A26-45AD-AA2D-B2E3ABAF5770}" type="pres">
      <dgm:prSet presAssocID="{9E70A5BA-1A00-439B-81B7-0B1A6A53A656}" presName="gear3dstNode" presStyleLbl="node1" presStyleIdx="2" presStyleCnt="3"/>
      <dgm:spPr/>
      <dgm:t>
        <a:bodyPr/>
        <a:lstStyle/>
        <a:p>
          <a:endParaRPr lang="en-US"/>
        </a:p>
      </dgm:t>
    </dgm:pt>
    <dgm:pt modelId="{B09F2859-5FE1-4BB2-998C-646CEB2961B4}" type="pres">
      <dgm:prSet presAssocID="{407D52E1-CEC1-4F12-A086-1CB3A6C3FE2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CE8CC1B-E5CB-4FB5-9836-1132792A44AF}" type="pres">
      <dgm:prSet presAssocID="{8D478259-63AA-46DE-A48F-E60C8F4FD93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C54086-8DAC-4EAF-BFAE-56AB1397BA77}" type="pres">
      <dgm:prSet presAssocID="{9D37BF67-813A-4DAC-9096-1DFA2EBDCA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899B03-AAB6-4EF2-AAE6-6DE7190D7429}" srcId="{D7339A1B-0FF5-4B78-B722-DCA89B491FEF}" destId="{EAF70348-DFFE-469B-88A5-4613AA81F337}" srcOrd="1" destOrd="0" parTransId="{13BF30D4-5091-441D-B26A-E8426596B0FB}" sibTransId="{8D478259-63AA-46DE-A48F-E60C8F4FD936}"/>
    <dgm:cxn modelId="{A27C41C7-A1E9-490F-855B-87184EEE047D}" type="presOf" srcId="{6ECED69D-7D89-4A8E-BC05-75DEA2A16E99}" destId="{5BA773C3-29CB-4666-9883-76C13528EBE4}" srcOrd="1" destOrd="0" presId="urn:microsoft.com/office/officeart/2005/8/layout/gear1"/>
    <dgm:cxn modelId="{0CD06F5C-566B-4042-8004-E150CF2CFD6E}" type="presOf" srcId="{D7339A1B-0FF5-4B78-B722-DCA89B491FEF}" destId="{5259E1B5-3CB3-4D61-9F1E-A4DA096753B3}" srcOrd="0" destOrd="0" presId="urn:microsoft.com/office/officeart/2005/8/layout/gear1"/>
    <dgm:cxn modelId="{28B33F4E-B5B8-4C02-93DF-C5B9F54471F9}" type="presOf" srcId="{9D37BF67-813A-4DAC-9096-1DFA2EBDCAD7}" destId="{A7C54086-8DAC-4EAF-BFAE-56AB1397BA77}" srcOrd="0" destOrd="0" presId="urn:microsoft.com/office/officeart/2005/8/layout/gear1"/>
    <dgm:cxn modelId="{46E84271-D9F5-41F6-A264-01B495A64440}" type="presOf" srcId="{EAF70348-DFFE-469B-88A5-4613AA81F337}" destId="{B09BB39B-F2BE-4C78-AD53-5BEF9CE7AE5E}" srcOrd="0" destOrd="0" presId="urn:microsoft.com/office/officeart/2005/8/layout/gear1"/>
    <dgm:cxn modelId="{F48BEDF5-43FB-403A-92D5-CCEB265DA221}" type="presOf" srcId="{EAF70348-DFFE-469B-88A5-4613AA81F337}" destId="{67C9800D-15F5-452F-8024-3440293513FA}" srcOrd="2" destOrd="0" presId="urn:microsoft.com/office/officeart/2005/8/layout/gear1"/>
    <dgm:cxn modelId="{97BA8B98-D0C8-489D-BF18-3F4807B28665}" type="presOf" srcId="{6ECED69D-7D89-4A8E-BC05-75DEA2A16E99}" destId="{47A279AC-B362-4267-B176-D7EF7877E6DD}" srcOrd="0" destOrd="0" presId="urn:microsoft.com/office/officeart/2005/8/layout/gear1"/>
    <dgm:cxn modelId="{54FC1C4C-BD4F-4146-9E0D-B2EDBBD7533F}" type="presOf" srcId="{EAF70348-DFFE-469B-88A5-4613AA81F337}" destId="{599068F6-1604-44FF-B862-ED0757ECB2E8}" srcOrd="1" destOrd="0" presId="urn:microsoft.com/office/officeart/2005/8/layout/gear1"/>
    <dgm:cxn modelId="{0E82C328-5A90-4E58-BA95-79DAB06D6D4D}" type="presOf" srcId="{9E70A5BA-1A00-439B-81B7-0B1A6A53A656}" destId="{CDE9E468-7665-44B6-A9CF-9FD247CF43B0}" srcOrd="0" destOrd="0" presId="urn:microsoft.com/office/officeart/2005/8/layout/gear1"/>
    <dgm:cxn modelId="{449A4F67-3A09-46D5-A692-2B96DC432779}" type="presOf" srcId="{9E70A5BA-1A00-439B-81B7-0B1A6A53A656}" destId="{BE15B516-C811-4C0C-A79A-A07C89422AD6}" srcOrd="2" destOrd="0" presId="urn:microsoft.com/office/officeart/2005/8/layout/gear1"/>
    <dgm:cxn modelId="{2115897F-2A51-498B-9769-B28A902921B9}" type="presOf" srcId="{9E70A5BA-1A00-439B-81B7-0B1A6A53A656}" destId="{C5041600-8A26-45AD-AA2D-B2E3ABAF5770}" srcOrd="3" destOrd="0" presId="urn:microsoft.com/office/officeart/2005/8/layout/gear1"/>
    <dgm:cxn modelId="{3D7EB4BF-BF0E-41D8-BACB-1E251A086401}" type="presOf" srcId="{407D52E1-CEC1-4F12-A086-1CB3A6C3FE2C}" destId="{B09F2859-5FE1-4BB2-998C-646CEB2961B4}" srcOrd="0" destOrd="0" presId="urn:microsoft.com/office/officeart/2005/8/layout/gear1"/>
    <dgm:cxn modelId="{E5E62C7A-465D-459C-AA0A-5495F9309E2D}" srcId="{D7339A1B-0FF5-4B78-B722-DCA89B491FEF}" destId="{9E70A5BA-1A00-439B-81B7-0B1A6A53A656}" srcOrd="2" destOrd="0" parTransId="{20712B21-5690-4DD1-805E-655A9B1CFD9B}" sibTransId="{9D37BF67-813A-4DAC-9096-1DFA2EBDCAD7}"/>
    <dgm:cxn modelId="{D9356374-B6AD-435A-A8A3-5D66E4888A15}" type="presOf" srcId="{8D478259-63AA-46DE-A48F-E60C8F4FD936}" destId="{FCE8CC1B-E5CB-4FB5-9836-1132792A44AF}" srcOrd="0" destOrd="0" presId="urn:microsoft.com/office/officeart/2005/8/layout/gear1"/>
    <dgm:cxn modelId="{71611EE4-E865-4F7D-97AA-FD0F1DEC9CA5}" type="presOf" srcId="{6ECED69D-7D89-4A8E-BC05-75DEA2A16E99}" destId="{C0EA73EF-4465-4353-91A7-AFE805E75BC1}" srcOrd="2" destOrd="0" presId="urn:microsoft.com/office/officeart/2005/8/layout/gear1"/>
    <dgm:cxn modelId="{5D93CBAB-FA12-4661-AB9F-E6E602BF96A8}" srcId="{D7339A1B-0FF5-4B78-B722-DCA89B491FEF}" destId="{6ECED69D-7D89-4A8E-BC05-75DEA2A16E99}" srcOrd="0" destOrd="0" parTransId="{6CE4FDCE-CE1B-4D22-8674-CFCD65ED2577}" sibTransId="{407D52E1-CEC1-4F12-A086-1CB3A6C3FE2C}"/>
    <dgm:cxn modelId="{29DA2BE2-43F1-4FDA-A05A-CA441292FC66}" type="presOf" srcId="{9E70A5BA-1A00-439B-81B7-0B1A6A53A656}" destId="{EB8D86EE-1C7E-4F50-8CE0-4734BA4079AB}" srcOrd="1" destOrd="0" presId="urn:microsoft.com/office/officeart/2005/8/layout/gear1"/>
    <dgm:cxn modelId="{AE3BF0C7-0CEF-41A4-B817-E26A5C530F12}" type="presParOf" srcId="{5259E1B5-3CB3-4D61-9F1E-A4DA096753B3}" destId="{47A279AC-B362-4267-B176-D7EF7877E6DD}" srcOrd="0" destOrd="0" presId="urn:microsoft.com/office/officeart/2005/8/layout/gear1"/>
    <dgm:cxn modelId="{9FBD3C6E-4874-4F00-82E0-8FF9090AF63B}" type="presParOf" srcId="{5259E1B5-3CB3-4D61-9F1E-A4DA096753B3}" destId="{5BA773C3-29CB-4666-9883-76C13528EBE4}" srcOrd="1" destOrd="0" presId="urn:microsoft.com/office/officeart/2005/8/layout/gear1"/>
    <dgm:cxn modelId="{05D03DA1-894F-4C61-8F16-BD9E186E2452}" type="presParOf" srcId="{5259E1B5-3CB3-4D61-9F1E-A4DA096753B3}" destId="{C0EA73EF-4465-4353-91A7-AFE805E75BC1}" srcOrd="2" destOrd="0" presId="urn:microsoft.com/office/officeart/2005/8/layout/gear1"/>
    <dgm:cxn modelId="{5315551E-B3CE-4614-B2CE-9B5FD5A43C7A}" type="presParOf" srcId="{5259E1B5-3CB3-4D61-9F1E-A4DA096753B3}" destId="{B09BB39B-F2BE-4C78-AD53-5BEF9CE7AE5E}" srcOrd="3" destOrd="0" presId="urn:microsoft.com/office/officeart/2005/8/layout/gear1"/>
    <dgm:cxn modelId="{A88E08B5-B205-40BB-8E03-30AF14286A63}" type="presParOf" srcId="{5259E1B5-3CB3-4D61-9F1E-A4DA096753B3}" destId="{599068F6-1604-44FF-B862-ED0757ECB2E8}" srcOrd="4" destOrd="0" presId="urn:microsoft.com/office/officeart/2005/8/layout/gear1"/>
    <dgm:cxn modelId="{5AEF45D8-83F6-4311-BC12-C09912714B0D}" type="presParOf" srcId="{5259E1B5-3CB3-4D61-9F1E-A4DA096753B3}" destId="{67C9800D-15F5-452F-8024-3440293513FA}" srcOrd="5" destOrd="0" presId="urn:microsoft.com/office/officeart/2005/8/layout/gear1"/>
    <dgm:cxn modelId="{4E0FEDB4-5463-4293-8A14-077C1AC35046}" type="presParOf" srcId="{5259E1B5-3CB3-4D61-9F1E-A4DA096753B3}" destId="{CDE9E468-7665-44B6-A9CF-9FD247CF43B0}" srcOrd="6" destOrd="0" presId="urn:microsoft.com/office/officeart/2005/8/layout/gear1"/>
    <dgm:cxn modelId="{84AC4DFF-2747-4707-89BC-A441E5FC44EA}" type="presParOf" srcId="{5259E1B5-3CB3-4D61-9F1E-A4DA096753B3}" destId="{EB8D86EE-1C7E-4F50-8CE0-4734BA4079AB}" srcOrd="7" destOrd="0" presId="urn:microsoft.com/office/officeart/2005/8/layout/gear1"/>
    <dgm:cxn modelId="{ABD03491-E559-4AEF-9A38-71263B9CE9E2}" type="presParOf" srcId="{5259E1B5-3CB3-4D61-9F1E-A4DA096753B3}" destId="{BE15B516-C811-4C0C-A79A-A07C89422AD6}" srcOrd="8" destOrd="0" presId="urn:microsoft.com/office/officeart/2005/8/layout/gear1"/>
    <dgm:cxn modelId="{C0C977EB-3983-42A2-9A0F-C3E87188FA14}" type="presParOf" srcId="{5259E1B5-3CB3-4D61-9F1E-A4DA096753B3}" destId="{C5041600-8A26-45AD-AA2D-B2E3ABAF5770}" srcOrd="9" destOrd="0" presId="urn:microsoft.com/office/officeart/2005/8/layout/gear1"/>
    <dgm:cxn modelId="{9569769F-9282-4BD9-ADAF-C7875E5F1008}" type="presParOf" srcId="{5259E1B5-3CB3-4D61-9F1E-A4DA096753B3}" destId="{B09F2859-5FE1-4BB2-998C-646CEB2961B4}" srcOrd="10" destOrd="0" presId="urn:microsoft.com/office/officeart/2005/8/layout/gear1"/>
    <dgm:cxn modelId="{3F20F62A-6D2C-4C41-B484-82140B63365E}" type="presParOf" srcId="{5259E1B5-3CB3-4D61-9F1E-A4DA096753B3}" destId="{FCE8CC1B-E5CB-4FB5-9836-1132792A44AF}" srcOrd="11" destOrd="0" presId="urn:microsoft.com/office/officeart/2005/8/layout/gear1"/>
    <dgm:cxn modelId="{D2DE485E-689F-4843-B533-E8939937012F}" type="presParOf" srcId="{5259E1B5-3CB3-4D61-9F1E-A4DA096753B3}" destId="{A7C54086-8DAC-4EAF-BFAE-56AB1397BA7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7339A1B-0FF5-4B78-B722-DCA89B491FE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CED69D-7D89-4A8E-BC05-75DEA2A16E9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CE4FDCE-CE1B-4D22-8674-CFCD65ED2577}" type="parTrans" cxnId="{5D93CBAB-FA12-4661-AB9F-E6E602BF96A8}">
      <dgm:prSet/>
      <dgm:spPr/>
      <dgm:t>
        <a:bodyPr/>
        <a:lstStyle/>
        <a:p>
          <a:endParaRPr lang="en-US"/>
        </a:p>
      </dgm:t>
    </dgm:pt>
    <dgm:pt modelId="{407D52E1-CEC1-4F12-A086-1CB3A6C3FE2C}" type="sibTrans" cxnId="{5D93CBAB-FA12-4661-AB9F-E6E602BF96A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EAF70348-DFFE-469B-88A5-4613AA81F33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3BF30D4-5091-441D-B26A-E8426596B0FB}" type="parTrans" cxnId="{8F899B03-AAB6-4EF2-AAE6-6DE7190D7429}">
      <dgm:prSet/>
      <dgm:spPr/>
      <dgm:t>
        <a:bodyPr/>
        <a:lstStyle/>
        <a:p>
          <a:endParaRPr lang="en-US"/>
        </a:p>
      </dgm:t>
    </dgm:pt>
    <dgm:pt modelId="{8D478259-63AA-46DE-A48F-E60C8F4FD936}" type="sibTrans" cxnId="{8F899B03-AAB6-4EF2-AAE6-6DE7190D742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9E70A5BA-1A00-439B-81B7-0B1A6A53A65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712B21-5690-4DD1-805E-655A9B1CFD9B}" type="parTrans" cxnId="{E5E62C7A-465D-459C-AA0A-5495F9309E2D}">
      <dgm:prSet/>
      <dgm:spPr/>
      <dgm:t>
        <a:bodyPr/>
        <a:lstStyle/>
        <a:p>
          <a:endParaRPr lang="en-US"/>
        </a:p>
      </dgm:t>
    </dgm:pt>
    <dgm:pt modelId="{9D37BF67-813A-4DAC-9096-1DFA2EBDCAD7}" type="sibTrans" cxnId="{E5E62C7A-465D-459C-AA0A-5495F9309E2D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5259E1B5-3CB3-4D61-9F1E-A4DA096753B3}" type="pres">
      <dgm:prSet presAssocID="{D7339A1B-0FF5-4B78-B722-DCA89B491F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7A279AC-B362-4267-B176-D7EF7877E6DD}" type="pres">
      <dgm:prSet presAssocID="{6ECED69D-7D89-4A8E-BC05-75DEA2A16E9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3C3-29CB-4666-9883-76C13528EBE4}" type="pres">
      <dgm:prSet presAssocID="{6ECED69D-7D89-4A8E-BC05-75DEA2A16E99}" presName="gear1srcNode" presStyleLbl="node1" presStyleIdx="0" presStyleCnt="3"/>
      <dgm:spPr/>
      <dgm:t>
        <a:bodyPr/>
        <a:lstStyle/>
        <a:p>
          <a:endParaRPr lang="en-US"/>
        </a:p>
      </dgm:t>
    </dgm:pt>
    <dgm:pt modelId="{C0EA73EF-4465-4353-91A7-AFE805E75BC1}" type="pres">
      <dgm:prSet presAssocID="{6ECED69D-7D89-4A8E-BC05-75DEA2A16E99}" presName="gear1dstNode" presStyleLbl="node1" presStyleIdx="0" presStyleCnt="3"/>
      <dgm:spPr/>
      <dgm:t>
        <a:bodyPr/>
        <a:lstStyle/>
        <a:p>
          <a:endParaRPr lang="en-US"/>
        </a:p>
      </dgm:t>
    </dgm:pt>
    <dgm:pt modelId="{B09BB39B-F2BE-4C78-AD53-5BEF9CE7AE5E}" type="pres">
      <dgm:prSet presAssocID="{EAF70348-DFFE-469B-88A5-4613AA81F33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068F6-1604-44FF-B862-ED0757ECB2E8}" type="pres">
      <dgm:prSet presAssocID="{EAF70348-DFFE-469B-88A5-4613AA81F337}" presName="gear2srcNode" presStyleLbl="node1" presStyleIdx="1" presStyleCnt="3"/>
      <dgm:spPr/>
      <dgm:t>
        <a:bodyPr/>
        <a:lstStyle/>
        <a:p>
          <a:endParaRPr lang="en-US"/>
        </a:p>
      </dgm:t>
    </dgm:pt>
    <dgm:pt modelId="{67C9800D-15F5-452F-8024-3440293513FA}" type="pres">
      <dgm:prSet presAssocID="{EAF70348-DFFE-469B-88A5-4613AA81F337}" presName="gear2dstNode" presStyleLbl="node1" presStyleIdx="1" presStyleCnt="3"/>
      <dgm:spPr/>
      <dgm:t>
        <a:bodyPr/>
        <a:lstStyle/>
        <a:p>
          <a:endParaRPr lang="en-US"/>
        </a:p>
      </dgm:t>
    </dgm:pt>
    <dgm:pt modelId="{CDE9E468-7665-44B6-A9CF-9FD247CF43B0}" type="pres">
      <dgm:prSet presAssocID="{9E70A5BA-1A00-439B-81B7-0B1A6A53A656}" presName="gear3" presStyleLbl="node1" presStyleIdx="2" presStyleCnt="3"/>
      <dgm:spPr/>
      <dgm:t>
        <a:bodyPr/>
        <a:lstStyle/>
        <a:p>
          <a:endParaRPr lang="en-US"/>
        </a:p>
      </dgm:t>
    </dgm:pt>
    <dgm:pt modelId="{EB8D86EE-1C7E-4F50-8CE0-4734BA4079AB}" type="pres">
      <dgm:prSet presAssocID="{9E70A5BA-1A00-439B-81B7-0B1A6A53A65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B516-C811-4C0C-A79A-A07C89422AD6}" type="pres">
      <dgm:prSet presAssocID="{9E70A5BA-1A00-439B-81B7-0B1A6A53A656}" presName="gear3srcNode" presStyleLbl="node1" presStyleIdx="2" presStyleCnt="3"/>
      <dgm:spPr/>
      <dgm:t>
        <a:bodyPr/>
        <a:lstStyle/>
        <a:p>
          <a:endParaRPr lang="en-US"/>
        </a:p>
      </dgm:t>
    </dgm:pt>
    <dgm:pt modelId="{C5041600-8A26-45AD-AA2D-B2E3ABAF5770}" type="pres">
      <dgm:prSet presAssocID="{9E70A5BA-1A00-439B-81B7-0B1A6A53A656}" presName="gear3dstNode" presStyleLbl="node1" presStyleIdx="2" presStyleCnt="3"/>
      <dgm:spPr/>
      <dgm:t>
        <a:bodyPr/>
        <a:lstStyle/>
        <a:p>
          <a:endParaRPr lang="en-US"/>
        </a:p>
      </dgm:t>
    </dgm:pt>
    <dgm:pt modelId="{B09F2859-5FE1-4BB2-998C-646CEB2961B4}" type="pres">
      <dgm:prSet presAssocID="{407D52E1-CEC1-4F12-A086-1CB3A6C3FE2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CE8CC1B-E5CB-4FB5-9836-1132792A44AF}" type="pres">
      <dgm:prSet presAssocID="{8D478259-63AA-46DE-A48F-E60C8F4FD93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C54086-8DAC-4EAF-BFAE-56AB1397BA77}" type="pres">
      <dgm:prSet presAssocID="{9D37BF67-813A-4DAC-9096-1DFA2EBDCA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899B03-AAB6-4EF2-AAE6-6DE7190D7429}" srcId="{D7339A1B-0FF5-4B78-B722-DCA89B491FEF}" destId="{EAF70348-DFFE-469B-88A5-4613AA81F337}" srcOrd="1" destOrd="0" parTransId="{13BF30D4-5091-441D-B26A-E8426596B0FB}" sibTransId="{8D478259-63AA-46DE-A48F-E60C8F4FD936}"/>
    <dgm:cxn modelId="{945FEF26-928B-44BD-890D-2DCC8BB40AEA}" type="presOf" srcId="{9E70A5BA-1A00-439B-81B7-0B1A6A53A656}" destId="{EB8D86EE-1C7E-4F50-8CE0-4734BA4079AB}" srcOrd="1" destOrd="0" presId="urn:microsoft.com/office/officeart/2005/8/layout/gear1"/>
    <dgm:cxn modelId="{730E1C18-2AAE-4345-96DB-2FB32D0A24A9}" type="presOf" srcId="{6ECED69D-7D89-4A8E-BC05-75DEA2A16E99}" destId="{C0EA73EF-4465-4353-91A7-AFE805E75BC1}" srcOrd="2" destOrd="0" presId="urn:microsoft.com/office/officeart/2005/8/layout/gear1"/>
    <dgm:cxn modelId="{FA42DF7E-324E-4BF8-AAE9-9042E2D47C57}" type="presOf" srcId="{407D52E1-CEC1-4F12-A086-1CB3A6C3FE2C}" destId="{B09F2859-5FE1-4BB2-998C-646CEB2961B4}" srcOrd="0" destOrd="0" presId="urn:microsoft.com/office/officeart/2005/8/layout/gear1"/>
    <dgm:cxn modelId="{F7792BFE-7286-473F-8033-C3AF7BB30D1E}" type="presOf" srcId="{9E70A5BA-1A00-439B-81B7-0B1A6A53A656}" destId="{BE15B516-C811-4C0C-A79A-A07C89422AD6}" srcOrd="2" destOrd="0" presId="urn:microsoft.com/office/officeart/2005/8/layout/gear1"/>
    <dgm:cxn modelId="{6A375B59-22DE-464C-A133-F231599CE550}" type="presOf" srcId="{EAF70348-DFFE-469B-88A5-4613AA81F337}" destId="{599068F6-1604-44FF-B862-ED0757ECB2E8}" srcOrd="1" destOrd="0" presId="urn:microsoft.com/office/officeart/2005/8/layout/gear1"/>
    <dgm:cxn modelId="{773DE1BE-032E-40B2-A047-E2D20C406500}" type="presOf" srcId="{6ECED69D-7D89-4A8E-BC05-75DEA2A16E99}" destId="{5BA773C3-29CB-4666-9883-76C13528EBE4}" srcOrd="1" destOrd="0" presId="urn:microsoft.com/office/officeart/2005/8/layout/gear1"/>
    <dgm:cxn modelId="{38E0A474-8F46-4884-84EB-319B62ACB3D1}" type="presOf" srcId="{9D37BF67-813A-4DAC-9096-1DFA2EBDCAD7}" destId="{A7C54086-8DAC-4EAF-BFAE-56AB1397BA77}" srcOrd="0" destOrd="0" presId="urn:microsoft.com/office/officeart/2005/8/layout/gear1"/>
    <dgm:cxn modelId="{2B4C3120-ADA4-40C1-A67A-827DD5314FE4}" type="presOf" srcId="{9E70A5BA-1A00-439B-81B7-0B1A6A53A656}" destId="{C5041600-8A26-45AD-AA2D-B2E3ABAF5770}" srcOrd="3" destOrd="0" presId="urn:microsoft.com/office/officeart/2005/8/layout/gear1"/>
    <dgm:cxn modelId="{F8CA6BD2-DE59-4DB9-B727-313BD9583AF4}" type="presOf" srcId="{9E70A5BA-1A00-439B-81B7-0B1A6A53A656}" destId="{CDE9E468-7665-44B6-A9CF-9FD247CF43B0}" srcOrd="0" destOrd="0" presId="urn:microsoft.com/office/officeart/2005/8/layout/gear1"/>
    <dgm:cxn modelId="{E5E62C7A-465D-459C-AA0A-5495F9309E2D}" srcId="{D7339A1B-0FF5-4B78-B722-DCA89B491FEF}" destId="{9E70A5BA-1A00-439B-81B7-0B1A6A53A656}" srcOrd="2" destOrd="0" parTransId="{20712B21-5690-4DD1-805E-655A9B1CFD9B}" sibTransId="{9D37BF67-813A-4DAC-9096-1DFA2EBDCAD7}"/>
    <dgm:cxn modelId="{88D39032-C33B-4319-BE1C-120C663A9780}" type="presOf" srcId="{EAF70348-DFFE-469B-88A5-4613AA81F337}" destId="{B09BB39B-F2BE-4C78-AD53-5BEF9CE7AE5E}" srcOrd="0" destOrd="0" presId="urn:microsoft.com/office/officeart/2005/8/layout/gear1"/>
    <dgm:cxn modelId="{7DC6D23E-60DE-45B3-A91A-3E0AEFDA3478}" type="presOf" srcId="{8D478259-63AA-46DE-A48F-E60C8F4FD936}" destId="{FCE8CC1B-E5CB-4FB5-9836-1132792A44AF}" srcOrd="0" destOrd="0" presId="urn:microsoft.com/office/officeart/2005/8/layout/gear1"/>
    <dgm:cxn modelId="{068AAA84-D1B2-4697-B4AB-8E7BEA5801B4}" type="presOf" srcId="{D7339A1B-0FF5-4B78-B722-DCA89B491FEF}" destId="{5259E1B5-3CB3-4D61-9F1E-A4DA096753B3}" srcOrd="0" destOrd="0" presId="urn:microsoft.com/office/officeart/2005/8/layout/gear1"/>
    <dgm:cxn modelId="{E0CF583C-E27C-4F87-9311-787B803B9A08}" type="presOf" srcId="{6ECED69D-7D89-4A8E-BC05-75DEA2A16E99}" destId="{47A279AC-B362-4267-B176-D7EF7877E6DD}" srcOrd="0" destOrd="0" presId="urn:microsoft.com/office/officeart/2005/8/layout/gear1"/>
    <dgm:cxn modelId="{6B193600-874C-4908-9282-9E2F12F2A3BC}" type="presOf" srcId="{EAF70348-DFFE-469B-88A5-4613AA81F337}" destId="{67C9800D-15F5-452F-8024-3440293513FA}" srcOrd="2" destOrd="0" presId="urn:microsoft.com/office/officeart/2005/8/layout/gear1"/>
    <dgm:cxn modelId="{5D93CBAB-FA12-4661-AB9F-E6E602BF96A8}" srcId="{D7339A1B-0FF5-4B78-B722-DCA89B491FEF}" destId="{6ECED69D-7D89-4A8E-BC05-75DEA2A16E99}" srcOrd="0" destOrd="0" parTransId="{6CE4FDCE-CE1B-4D22-8674-CFCD65ED2577}" sibTransId="{407D52E1-CEC1-4F12-A086-1CB3A6C3FE2C}"/>
    <dgm:cxn modelId="{11AE08DC-C343-49F0-B36E-C902B7377C47}" type="presParOf" srcId="{5259E1B5-3CB3-4D61-9F1E-A4DA096753B3}" destId="{47A279AC-B362-4267-B176-D7EF7877E6DD}" srcOrd="0" destOrd="0" presId="urn:microsoft.com/office/officeart/2005/8/layout/gear1"/>
    <dgm:cxn modelId="{2D43329E-291E-43E3-99CF-424D830AA6FB}" type="presParOf" srcId="{5259E1B5-3CB3-4D61-9F1E-A4DA096753B3}" destId="{5BA773C3-29CB-4666-9883-76C13528EBE4}" srcOrd="1" destOrd="0" presId="urn:microsoft.com/office/officeart/2005/8/layout/gear1"/>
    <dgm:cxn modelId="{320D8DE2-C06B-4432-A936-62152B2705D8}" type="presParOf" srcId="{5259E1B5-3CB3-4D61-9F1E-A4DA096753B3}" destId="{C0EA73EF-4465-4353-91A7-AFE805E75BC1}" srcOrd="2" destOrd="0" presId="urn:microsoft.com/office/officeart/2005/8/layout/gear1"/>
    <dgm:cxn modelId="{BC8F1FA3-22EA-4659-AB70-607605070717}" type="presParOf" srcId="{5259E1B5-3CB3-4D61-9F1E-A4DA096753B3}" destId="{B09BB39B-F2BE-4C78-AD53-5BEF9CE7AE5E}" srcOrd="3" destOrd="0" presId="urn:microsoft.com/office/officeart/2005/8/layout/gear1"/>
    <dgm:cxn modelId="{569F2321-EBCD-43FF-A880-11D24CF84040}" type="presParOf" srcId="{5259E1B5-3CB3-4D61-9F1E-A4DA096753B3}" destId="{599068F6-1604-44FF-B862-ED0757ECB2E8}" srcOrd="4" destOrd="0" presId="urn:microsoft.com/office/officeart/2005/8/layout/gear1"/>
    <dgm:cxn modelId="{219F5F3B-A523-4233-B0DD-D5ADA162C669}" type="presParOf" srcId="{5259E1B5-3CB3-4D61-9F1E-A4DA096753B3}" destId="{67C9800D-15F5-452F-8024-3440293513FA}" srcOrd="5" destOrd="0" presId="urn:microsoft.com/office/officeart/2005/8/layout/gear1"/>
    <dgm:cxn modelId="{52128E8E-A53D-49B6-8B27-A9EDE6B45513}" type="presParOf" srcId="{5259E1B5-3CB3-4D61-9F1E-A4DA096753B3}" destId="{CDE9E468-7665-44B6-A9CF-9FD247CF43B0}" srcOrd="6" destOrd="0" presId="urn:microsoft.com/office/officeart/2005/8/layout/gear1"/>
    <dgm:cxn modelId="{BFE491CB-191E-4948-AC86-83FDD5D3B385}" type="presParOf" srcId="{5259E1B5-3CB3-4D61-9F1E-A4DA096753B3}" destId="{EB8D86EE-1C7E-4F50-8CE0-4734BA4079AB}" srcOrd="7" destOrd="0" presId="urn:microsoft.com/office/officeart/2005/8/layout/gear1"/>
    <dgm:cxn modelId="{6D4F70E5-8B98-4E75-84DA-CC2D051D71E3}" type="presParOf" srcId="{5259E1B5-3CB3-4D61-9F1E-A4DA096753B3}" destId="{BE15B516-C811-4C0C-A79A-A07C89422AD6}" srcOrd="8" destOrd="0" presId="urn:microsoft.com/office/officeart/2005/8/layout/gear1"/>
    <dgm:cxn modelId="{3EC7E673-A6AA-404E-BF19-4864D5D42FE9}" type="presParOf" srcId="{5259E1B5-3CB3-4D61-9F1E-A4DA096753B3}" destId="{C5041600-8A26-45AD-AA2D-B2E3ABAF5770}" srcOrd="9" destOrd="0" presId="urn:microsoft.com/office/officeart/2005/8/layout/gear1"/>
    <dgm:cxn modelId="{97F01019-643D-4216-9AC7-D4E608E68125}" type="presParOf" srcId="{5259E1B5-3CB3-4D61-9F1E-A4DA096753B3}" destId="{B09F2859-5FE1-4BB2-998C-646CEB2961B4}" srcOrd="10" destOrd="0" presId="urn:microsoft.com/office/officeart/2005/8/layout/gear1"/>
    <dgm:cxn modelId="{025A2994-43E9-4591-BB1A-0165F6C3CEF9}" type="presParOf" srcId="{5259E1B5-3CB3-4D61-9F1E-A4DA096753B3}" destId="{FCE8CC1B-E5CB-4FB5-9836-1132792A44AF}" srcOrd="11" destOrd="0" presId="urn:microsoft.com/office/officeart/2005/8/layout/gear1"/>
    <dgm:cxn modelId="{6B1A0B78-B12D-40A4-A18B-8AD2A990AAC3}" type="presParOf" srcId="{5259E1B5-3CB3-4D61-9F1E-A4DA096753B3}" destId="{A7C54086-8DAC-4EAF-BFAE-56AB1397BA7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7339A1B-0FF5-4B78-B722-DCA89B491FEF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6ECED69D-7D89-4A8E-BC05-75DEA2A16E99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6CE4FDCE-CE1B-4D22-8674-CFCD65ED2577}" type="parTrans" cxnId="{5D93CBAB-FA12-4661-AB9F-E6E602BF96A8}">
      <dgm:prSet/>
      <dgm:spPr/>
      <dgm:t>
        <a:bodyPr/>
        <a:lstStyle/>
        <a:p>
          <a:endParaRPr lang="en-US"/>
        </a:p>
      </dgm:t>
    </dgm:pt>
    <dgm:pt modelId="{407D52E1-CEC1-4F12-A086-1CB3A6C3FE2C}" type="sibTrans" cxnId="{5D93CBAB-FA12-4661-AB9F-E6E602BF96A8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EAF70348-DFFE-469B-88A5-4613AA81F337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13BF30D4-5091-441D-B26A-E8426596B0FB}" type="parTrans" cxnId="{8F899B03-AAB6-4EF2-AAE6-6DE7190D7429}">
      <dgm:prSet/>
      <dgm:spPr/>
      <dgm:t>
        <a:bodyPr/>
        <a:lstStyle/>
        <a:p>
          <a:endParaRPr lang="en-US"/>
        </a:p>
      </dgm:t>
    </dgm:pt>
    <dgm:pt modelId="{8D478259-63AA-46DE-A48F-E60C8F4FD936}" type="sibTrans" cxnId="{8F899B03-AAB6-4EF2-AAE6-6DE7190D7429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9E70A5BA-1A00-439B-81B7-0B1A6A53A656}">
      <dgm:prSet phldrT="[Text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20712B21-5690-4DD1-805E-655A9B1CFD9B}" type="parTrans" cxnId="{E5E62C7A-465D-459C-AA0A-5495F9309E2D}">
      <dgm:prSet/>
      <dgm:spPr/>
      <dgm:t>
        <a:bodyPr/>
        <a:lstStyle/>
        <a:p>
          <a:endParaRPr lang="en-US"/>
        </a:p>
      </dgm:t>
    </dgm:pt>
    <dgm:pt modelId="{9D37BF67-813A-4DAC-9096-1DFA2EBDCAD7}" type="sibTrans" cxnId="{E5E62C7A-465D-459C-AA0A-5495F9309E2D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/>
        </a:p>
      </dgm:t>
    </dgm:pt>
    <dgm:pt modelId="{5259E1B5-3CB3-4D61-9F1E-A4DA096753B3}" type="pres">
      <dgm:prSet presAssocID="{D7339A1B-0FF5-4B78-B722-DCA89B491FEF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7A279AC-B362-4267-B176-D7EF7877E6DD}" type="pres">
      <dgm:prSet presAssocID="{6ECED69D-7D89-4A8E-BC05-75DEA2A16E99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A773C3-29CB-4666-9883-76C13528EBE4}" type="pres">
      <dgm:prSet presAssocID="{6ECED69D-7D89-4A8E-BC05-75DEA2A16E99}" presName="gear1srcNode" presStyleLbl="node1" presStyleIdx="0" presStyleCnt="3"/>
      <dgm:spPr/>
      <dgm:t>
        <a:bodyPr/>
        <a:lstStyle/>
        <a:p>
          <a:endParaRPr lang="en-US"/>
        </a:p>
      </dgm:t>
    </dgm:pt>
    <dgm:pt modelId="{C0EA73EF-4465-4353-91A7-AFE805E75BC1}" type="pres">
      <dgm:prSet presAssocID="{6ECED69D-7D89-4A8E-BC05-75DEA2A16E99}" presName="gear1dstNode" presStyleLbl="node1" presStyleIdx="0" presStyleCnt="3"/>
      <dgm:spPr/>
      <dgm:t>
        <a:bodyPr/>
        <a:lstStyle/>
        <a:p>
          <a:endParaRPr lang="en-US"/>
        </a:p>
      </dgm:t>
    </dgm:pt>
    <dgm:pt modelId="{B09BB39B-F2BE-4C78-AD53-5BEF9CE7AE5E}" type="pres">
      <dgm:prSet presAssocID="{EAF70348-DFFE-469B-88A5-4613AA81F337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9068F6-1604-44FF-B862-ED0757ECB2E8}" type="pres">
      <dgm:prSet presAssocID="{EAF70348-DFFE-469B-88A5-4613AA81F337}" presName="gear2srcNode" presStyleLbl="node1" presStyleIdx="1" presStyleCnt="3"/>
      <dgm:spPr/>
      <dgm:t>
        <a:bodyPr/>
        <a:lstStyle/>
        <a:p>
          <a:endParaRPr lang="en-US"/>
        </a:p>
      </dgm:t>
    </dgm:pt>
    <dgm:pt modelId="{67C9800D-15F5-452F-8024-3440293513FA}" type="pres">
      <dgm:prSet presAssocID="{EAF70348-DFFE-469B-88A5-4613AA81F337}" presName="gear2dstNode" presStyleLbl="node1" presStyleIdx="1" presStyleCnt="3"/>
      <dgm:spPr/>
      <dgm:t>
        <a:bodyPr/>
        <a:lstStyle/>
        <a:p>
          <a:endParaRPr lang="en-US"/>
        </a:p>
      </dgm:t>
    </dgm:pt>
    <dgm:pt modelId="{CDE9E468-7665-44B6-A9CF-9FD247CF43B0}" type="pres">
      <dgm:prSet presAssocID="{9E70A5BA-1A00-439B-81B7-0B1A6A53A656}" presName="gear3" presStyleLbl="node1" presStyleIdx="2" presStyleCnt="3"/>
      <dgm:spPr/>
      <dgm:t>
        <a:bodyPr/>
        <a:lstStyle/>
        <a:p>
          <a:endParaRPr lang="en-US"/>
        </a:p>
      </dgm:t>
    </dgm:pt>
    <dgm:pt modelId="{EB8D86EE-1C7E-4F50-8CE0-4734BA4079AB}" type="pres">
      <dgm:prSet presAssocID="{9E70A5BA-1A00-439B-81B7-0B1A6A53A65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5B516-C811-4C0C-A79A-A07C89422AD6}" type="pres">
      <dgm:prSet presAssocID="{9E70A5BA-1A00-439B-81B7-0B1A6A53A656}" presName="gear3srcNode" presStyleLbl="node1" presStyleIdx="2" presStyleCnt="3"/>
      <dgm:spPr/>
      <dgm:t>
        <a:bodyPr/>
        <a:lstStyle/>
        <a:p>
          <a:endParaRPr lang="en-US"/>
        </a:p>
      </dgm:t>
    </dgm:pt>
    <dgm:pt modelId="{C5041600-8A26-45AD-AA2D-B2E3ABAF5770}" type="pres">
      <dgm:prSet presAssocID="{9E70A5BA-1A00-439B-81B7-0B1A6A53A656}" presName="gear3dstNode" presStyleLbl="node1" presStyleIdx="2" presStyleCnt="3"/>
      <dgm:spPr/>
      <dgm:t>
        <a:bodyPr/>
        <a:lstStyle/>
        <a:p>
          <a:endParaRPr lang="en-US"/>
        </a:p>
      </dgm:t>
    </dgm:pt>
    <dgm:pt modelId="{B09F2859-5FE1-4BB2-998C-646CEB2961B4}" type="pres">
      <dgm:prSet presAssocID="{407D52E1-CEC1-4F12-A086-1CB3A6C3FE2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FCE8CC1B-E5CB-4FB5-9836-1132792A44AF}" type="pres">
      <dgm:prSet presAssocID="{8D478259-63AA-46DE-A48F-E60C8F4FD936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A7C54086-8DAC-4EAF-BFAE-56AB1397BA77}" type="pres">
      <dgm:prSet presAssocID="{9D37BF67-813A-4DAC-9096-1DFA2EBDCA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8F899B03-AAB6-4EF2-AAE6-6DE7190D7429}" srcId="{D7339A1B-0FF5-4B78-B722-DCA89B491FEF}" destId="{EAF70348-DFFE-469B-88A5-4613AA81F337}" srcOrd="1" destOrd="0" parTransId="{13BF30D4-5091-441D-B26A-E8426596B0FB}" sibTransId="{8D478259-63AA-46DE-A48F-E60C8F4FD936}"/>
    <dgm:cxn modelId="{1CA39CE4-B670-4E0A-997D-EC8B07C99465}" type="presOf" srcId="{EAF70348-DFFE-469B-88A5-4613AA81F337}" destId="{B09BB39B-F2BE-4C78-AD53-5BEF9CE7AE5E}" srcOrd="0" destOrd="0" presId="urn:microsoft.com/office/officeart/2005/8/layout/gear1"/>
    <dgm:cxn modelId="{0E10C289-CB4B-4831-BE1B-231CFA571793}" type="presOf" srcId="{6ECED69D-7D89-4A8E-BC05-75DEA2A16E99}" destId="{5BA773C3-29CB-4666-9883-76C13528EBE4}" srcOrd="1" destOrd="0" presId="urn:microsoft.com/office/officeart/2005/8/layout/gear1"/>
    <dgm:cxn modelId="{2609B29A-5A16-4E4F-A47E-BAD707320514}" type="presOf" srcId="{6ECED69D-7D89-4A8E-BC05-75DEA2A16E99}" destId="{47A279AC-B362-4267-B176-D7EF7877E6DD}" srcOrd="0" destOrd="0" presId="urn:microsoft.com/office/officeart/2005/8/layout/gear1"/>
    <dgm:cxn modelId="{94BFC588-2B28-4606-8515-B74CD63EEB09}" type="presOf" srcId="{407D52E1-CEC1-4F12-A086-1CB3A6C3FE2C}" destId="{B09F2859-5FE1-4BB2-998C-646CEB2961B4}" srcOrd="0" destOrd="0" presId="urn:microsoft.com/office/officeart/2005/8/layout/gear1"/>
    <dgm:cxn modelId="{5BC6CE3D-7565-4887-9688-B9B283EE6BB4}" type="presOf" srcId="{9E70A5BA-1A00-439B-81B7-0B1A6A53A656}" destId="{CDE9E468-7665-44B6-A9CF-9FD247CF43B0}" srcOrd="0" destOrd="0" presId="urn:microsoft.com/office/officeart/2005/8/layout/gear1"/>
    <dgm:cxn modelId="{91044AE7-087F-4B60-91A8-76CD11B6C93E}" type="presOf" srcId="{6ECED69D-7D89-4A8E-BC05-75DEA2A16E99}" destId="{C0EA73EF-4465-4353-91A7-AFE805E75BC1}" srcOrd="2" destOrd="0" presId="urn:microsoft.com/office/officeart/2005/8/layout/gear1"/>
    <dgm:cxn modelId="{AD692641-5642-41F0-9F44-E1CC387D259E}" type="presOf" srcId="{EAF70348-DFFE-469B-88A5-4613AA81F337}" destId="{67C9800D-15F5-452F-8024-3440293513FA}" srcOrd="2" destOrd="0" presId="urn:microsoft.com/office/officeart/2005/8/layout/gear1"/>
    <dgm:cxn modelId="{44E5F86A-6A45-4E27-A6C6-42B57AAD1DAF}" type="presOf" srcId="{9E70A5BA-1A00-439B-81B7-0B1A6A53A656}" destId="{C5041600-8A26-45AD-AA2D-B2E3ABAF5770}" srcOrd="3" destOrd="0" presId="urn:microsoft.com/office/officeart/2005/8/layout/gear1"/>
    <dgm:cxn modelId="{E5E62C7A-465D-459C-AA0A-5495F9309E2D}" srcId="{D7339A1B-0FF5-4B78-B722-DCA89B491FEF}" destId="{9E70A5BA-1A00-439B-81B7-0B1A6A53A656}" srcOrd="2" destOrd="0" parTransId="{20712B21-5690-4DD1-805E-655A9B1CFD9B}" sibTransId="{9D37BF67-813A-4DAC-9096-1DFA2EBDCAD7}"/>
    <dgm:cxn modelId="{CA6DD785-34AD-42CC-A2B2-3631FF5504EA}" type="presOf" srcId="{9E70A5BA-1A00-439B-81B7-0B1A6A53A656}" destId="{BE15B516-C811-4C0C-A79A-A07C89422AD6}" srcOrd="2" destOrd="0" presId="urn:microsoft.com/office/officeart/2005/8/layout/gear1"/>
    <dgm:cxn modelId="{CF3F3F11-95E2-4C97-97FF-0B805CB6A95C}" type="presOf" srcId="{EAF70348-DFFE-469B-88A5-4613AA81F337}" destId="{599068F6-1604-44FF-B862-ED0757ECB2E8}" srcOrd="1" destOrd="0" presId="urn:microsoft.com/office/officeart/2005/8/layout/gear1"/>
    <dgm:cxn modelId="{6A6C9B75-DBDA-48FA-83EE-0A9630DF5FCD}" type="presOf" srcId="{9D37BF67-813A-4DAC-9096-1DFA2EBDCAD7}" destId="{A7C54086-8DAC-4EAF-BFAE-56AB1397BA77}" srcOrd="0" destOrd="0" presId="urn:microsoft.com/office/officeart/2005/8/layout/gear1"/>
    <dgm:cxn modelId="{591375B1-C694-4F5A-AB07-932FFBFBD270}" type="presOf" srcId="{9E70A5BA-1A00-439B-81B7-0B1A6A53A656}" destId="{EB8D86EE-1C7E-4F50-8CE0-4734BA4079AB}" srcOrd="1" destOrd="0" presId="urn:microsoft.com/office/officeart/2005/8/layout/gear1"/>
    <dgm:cxn modelId="{5D93CBAB-FA12-4661-AB9F-E6E602BF96A8}" srcId="{D7339A1B-0FF5-4B78-B722-DCA89B491FEF}" destId="{6ECED69D-7D89-4A8E-BC05-75DEA2A16E99}" srcOrd="0" destOrd="0" parTransId="{6CE4FDCE-CE1B-4D22-8674-CFCD65ED2577}" sibTransId="{407D52E1-CEC1-4F12-A086-1CB3A6C3FE2C}"/>
    <dgm:cxn modelId="{5FCCB6DC-02E9-4FF5-B926-7A3D21B64F34}" type="presOf" srcId="{D7339A1B-0FF5-4B78-B722-DCA89B491FEF}" destId="{5259E1B5-3CB3-4D61-9F1E-A4DA096753B3}" srcOrd="0" destOrd="0" presId="urn:microsoft.com/office/officeart/2005/8/layout/gear1"/>
    <dgm:cxn modelId="{13A24E84-49CF-4DC1-B636-6A1CB046BFE0}" type="presOf" srcId="{8D478259-63AA-46DE-A48F-E60C8F4FD936}" destId="{FCE8CC1B-E5CB-4FB5-9836-1132792A44AF}" srcOrd="0" destOrd="0" presId="urn:microsoft.com/office/officeart/2005/8/layout/gear1"/>
    <dgm:cxn modelId="{01FA6F5E-600E-4038-9179-3BC0BCD3E84E}" type="presParOf" srcId="{5259E1B5-3CB3-4D61-9F1E-A4DA096753B3}" destId="{47A279AC-B362-4267-B176-D7EF7877E6DD}" srcOrd="0" destOrd="0" presId="urn:microsoft.com/office/officeart/2005/8/layout/gear1"/>
    <dgm:cxn modelId="{ADD26B8C-3EB5-4C8D-8C52-FFE8B696BF27}" type="presParOf" srcId="{5259E1B5-3CB3-4D61-9F1E-A4DA096753B3}" destId="{5BA773C3-29CB-4666-9883-76C13528EBE4}" srcOrd="1" destOrd="0" presId="urn:microsoft.com/office/officeart/2005/8/layout/gear1"/>
    <dgm:cxn modelId="{C5F11298-F3BC-46F7-9885-E7C889D00545}" type="presParOf" srcId="{5259E1B5-3CB3-4D61-9F1E-A4DA096753B3}" destId="{C0EA73EF-4465-4353-91A7-AFE805E75BC1}" srcOrd="2" destOrd="0" presId="urn:microsoft.com/office/officeart/2005/8/layout/gear1"/>
    <dgm:cxn modelId="{6B1BB9EB-655D-4467-895D-ADF8128917BA}" type="presParOf" srcId="{5259E1B5-3CB3-4D61-9F1E-A4DA096753B3}" destId="{B09BB39B-F2BE-4C78-AD53-5BEF9CE7AE5E}" srcOrd="3" destOrd="0" presId="urn:microsoft.com/office/officeart/2005/8/layout/gear1"/>
    <dgm:cxn modelId="{EF7A2DEE-3CF7-4F50-989B-D69A48F5FFFA}" type="presParOf" srcId="{5259E1B5-3CB3-4D61-9F1E-A4DA096753B3}" destId="{599068F6-1604-44FF-B862-ED0757ECB2E8}" srcOrd="4" destOrd="0" presId="urn:microsoft.com/office/officeart/2005/8/layout/gear1"/>
    <dgm:cxn modelId="{8F48E233-7D0E-4BA9-909D-0C3AC0C628D1}" type="presParOf" srcId="{5259E1B5-3CB3-4D61-9F1E-A4DA096753B3}" destId="{67C9800D-15F5-452F-8024-3440293513FA}" srcOrd="5" destOrd="0" presId="urn:microsoft.com/office/officeart/2005/8/layout/gear1"/>
    <dgm:cxn modelId="{3732023D-5872-4E6A-BD93-754DCD68C93C}" type="presParOf" srcId="{5259E1B5-3CB3-4D61-9F1E-A4DA096753B3}" destId="{CDE9E468-7665-44B6-A9CF-9FD247CF43B0}" srcOrd="6" destOrd="0" presId="urn:microsoft.com/office/officeart/2005/8/layout/gear1"/>
    <dgm:cxn modelId="{3A1BA6AE-9FAB-4DCA-B98E-0B840EA18AC3}" type="presParOf" srcId="{5259E1B5-3CB3-4D61-9F1E-A4DA096753B3}" destId="{EB8D86EE-1C7E-4F50-8CE0-4734BA4079AB}" srcOrd="7" destOrd="0" presId="urn:microsoft.com/office/officeart/2005/8/layout/gear1"/>
    <dgm:cxn modelId="{63455ED3-D8EC-409F-B63E-8D6C52F4252A}" type="presParOf" srcId="{5259E1B5-3CB3-4D61-9F1E-A4DA096753B3}" destId="{BE15B516-C811-4C0C-A79A-A07C89422AD6}" srcOrd="8" destOrd="0" presId="urn:microsoft.com/office/officeart/2005/8/layout/gear1"/>
    <dgm:cxn modelId="{B227B736-B213-4964-9D48-5A167A4A9C0F}" type="presParOf" srcId="{5259E1B5-3CB3-4D61-9F1E-A4DA096753B3}" destId="{C5041600-8A26-45AD-AA2D-B2E3ABAF5770}" srcOrd="9" destOrd="0" presId="urn:microsoft.com/office/officeart/2005/8/layout/gear1"/>
    <dgm:cxn modelId="{2AC1C9D9-E816-40C6-9241-805E9DB5AB20}" type="presParOf" srcId="{5259E1B5-3CB3-4D61-9F1E-A4DA096753B3}" destId="{B09F2859-5FE1-4BB2-998C-646CEB2961B4}" srcOrd="10" destOrd="0" presId="urn:microsoft.com/office/officeart/2005/8/layout/gear1"/>
    <dgm:cxn modelId="{86C57922-30FC-4543-B21A-2D0BE87B1B2B}" type="presParOf" srcId="{5259E1B5-3CB3-4D61-9F1E-A4DA096753B3}" destId="{FCE8CC1B-E5CB-4FB5-9836-1132792A44AF}" srcOrd="11" destOrd="0" presId="urn:microsoft.com/office/officeart/2005/8/layout/gear1"/>
    <dgm:cxn modelId="{0A075486-0942-468E-BC1B-45EBFF1330C6}" type="presParOf" srcId="{5259E1B5-3CB3-4D61-9F1E-A4DA096753B3}" destId="{A7C54086-8DAC-4EAF-BFAE-56AB1397BA77}" srcOrd="12" destOrd="0" presId="urn:microsoft.com/office/officeart/2005/8/layout/gear1"/>
  </dgm:cxnLst>
  <dgm:bg>
    <a:noFill/>
  </dgm:bg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9AC-B362-4267-B176-D7EF7877E6DD}">
      <dsp:nvSpPr>
        <dsp:cNvPr id="0" name=""/>
        <dsp:cNvSpPr/>
      </dsp:nvSpPr>
      <dsp:spPr>
        <a:xfrm>
          <a:off x="410804" y="405626"/>
          <a:ext cx="495766" cy="495766"/>
        </a:xfrm>
        <a:prstGeom prst="gear9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10475" y="521757"/>
        <a:ext cx="296424" cy="254834"/>
      </dsp:txXfrm>
    </dsp:sp>
    <dsp:sp modelId="{B09BB39B-F2BE-4C78-AD53-5BEF9CE7AE5E}">
      <dsp:nvSpPr>
        <dsp:cNvPr id="0" name=""/>
        <dsp:cNvSpPr/>
      </dsp:nvSpPr>
      <dsp:spPr>
        <a:xfrm>
          <a:off x="122358" y="288445"/>
          <a:ext cx="360557" cy="360557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13129" y="379765"/>
        <a:ext cx="179015" cy="177917"/>
      </dsp:txXfrm>
    </dsp:sp>
    <dsp:sp modelId="{CDE9E468-7665-44B6-A9CF-9FD247CF43B0}">
      <dsp:nvSpPr>
        <dsp:cNvPr id="0" name=""/>
        <dsp:cNvSpPr/>
      </dsp:nvSpPr>
      <dsp:spPr>
        <a:xfrm rot="20700000">
          <a:off x="324307" y="39698"/>
          <a:ext cx="353272" cy="353272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 rot="-20700000">
        <a:off x="401790" y="117181"/>
        <a:ext cx="198306" cy="198306"/>
      </dsp:txXfrm>
    </dsp:sp>
    <dsp:sp modelId="{B09F2859-5FE1-4BB2-998C-646CEB2961B4}">
      <dsp:nvSpPr>
        <dsp:cNvPr id="0" name=""/>
        <dsp:cNvSpPr/>
      </dsp:nvSpPr>
      <dsp:spPr>
        <a:xfrm>
          <a:off x="344493" y="344914"/>
          <a:ext cx="634580" cy="634580"/>
        </a:xfrm>
        <a:prstGeom prst="circularArrow">
          <a:avLst>
            <a:gd name="adj1" fmla="val 4688"/>
            <a:gd name="adj2" fmla="val 299029"/>
            <a:gd name="adj3" fmla="val 2276099"/>
            <a:gd name="adj4" fmla="val 16543021"/>
            <a:gd name="adj5" fmla="val 5469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CC1B-E5CB-4FB5-9836-1132792A44AF}">
      <dsp:nvSpPr>
        <dsp:cNvPr id="0" name=""/>
        <dsp:cNvSpPr/>
      </dsp:nvSpPr>
      <dsp:spPr>
        <a:xfrm>
          <a:off x="58504" y="222799"/>
          <a:ext cx="461062" cy="461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54086-8DAC-4EAF-BFAE-56AB1397BA77}">
      <dsp:nvSpPr>
        <dsp:cNvPr id="0" name=""/>
        <dsp:cNvSpPr/>
      </dsp:nvSpPr>
      <dsp:spPr>
        <a:xfrm>
          <a:off x="242591" y="-23550"/>
          <a:ext cx="497118" cy="4971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9AC-B362-4267-B176-D7EF7877E6DD}">
      <dsp:nvSpPr>
        <dsp:cNvPr id="0" name=""/>
        <dsp:cNvSpPr/>
      </dsp:nvSpPr>
      <dsp:spPr>
        <a:xfrm>
          <a:off x="410804" y="405626"/>
          <a:ext cx="495766" cy="495766"/>
        </a:xfrm>
        <a:prstGeom prst="gear9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10475" y="521757"/>
        <a:ext cx="296424" cy="254834"/>
      </dsp:txXfrm>
    </dsp:sp>
    <dsp:sp modelId="{B09BB39B-F2BE-4C78-AD53-5BEF9CE7AE5E}">
      <dsp:nvSpPr>
        <dsp:cNvPr id="0" name=""/>
        <dsp:cNvSpPr/>
      </dsp:nvSpPr>
      <dsp:spPr>
        <a:xfrm>
          <a:off x="122358" y="288445"/>
          <a:ext cx="360557" cy="360557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13129" y="379765"/>
        <a:ext cx="179015" cy="177917"/>
      </dsp:txXfrm>
    </dsp:sp>
    <dsp:sp modelId="{CDE9E468-7665-44B6-A9CF-9FD247CF43B0}">
      <dsp:nvSpPr>
        <dsp:cNvPr id="0" name=""/>
        <dsp:cNvSpPr/>
      </dsp:nvSpPr>
      <dsp:spPr>
        <a:xfrm rot="20700000">
          <a:off x="324307" y="39698"/>
          <a:ext cx="353272" cy="353272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 rot="-20700000">
        <a:off x="401790" y="117181"/>
        <a:ext cx="198306" cy="198306"/>
      </dsp:txXfrm>
    </dsp:sp>
    <dsp:sp modelId="{B09F2859-5FE1-4BB2-998C-646CEB2961B4}">
      <dsp:nvSpPr>
        <dsp:cNvPr id="0" name=""/>
        <dsp:cNvSpPr/>
      </dsp:nvSpPr>
      <dsp:spPr>
        <a:xfrm>
          <a:off x="344493" y="344914"/>
          <a:ext cx="634580" cy="634580"/>
        </a:xfrm>
        <a:prstGeom prst="circularArrow">
          <a:avLst>
            <a:gd name="adj1" fmla="val 4688"/>
            <a:gd name="adj2" fmla="val 299029"/>
            <a:gd name="adj3" fmla="val 2276099"/>
            <a:gd name="adj4" fmla="val 16543021"/>
            <a:gd name="adj5" fmla="val 5469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CC1B-E5CB-4FB5-9836-1132792A44AF}">
      <dsp:nvSpPr>
        <dsp:cNvPr id="0" name=""/>
        <dsp:cNvSpPr/>
      </dsp:nvSpPr>
      <dsp:spPr>
        <a:xfrm>
          <a:off x="58504" y="222799"/>
          <a:ext cx="461062" cy="461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54086-8DAC-4EAF-BFAE-56AB1397BA77}">
      <dsp:nvSpPr>
        <dsp:cNvPr id="0" name=""/>
        <dsp:cNvSpPr/>
      </dsp:nvSpPr>
      <dsp:spPr>
        <a:xfrm>
          <a:off x="242591" y="-23550"/>
          <a:ext cx="497118" cy="4971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9AC-B362-4267-B176-D7EF7877E6DD}">
      <dsp:nvSpPr>
        <dsp:cNvPr id="0" name=""/>
        <dsp:cNvSpPr/>
      </dsp:nvSpPr>
      <dsp:spPr>
        <a:xfrm>
          <a:off x="410804" y="405626"/>
          <a:ext cx="495766" cy="495766"/>
        </a:xfrm>
        <a:prstGeom prst="gear9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10475" y="521757"/>
        <a:ext cx="296424" cy="254834"/>
      </dsp:txXfrm>
    </dsp:sp>
    <dsp:sp modelId="{B09BB39B-F2BE-4C78-AD53-5BEF9CE7AE5E}">
      <dsp:nvSpPr>
        <dsp:cNvPr id="0" name=""/>
        <dsp:cNvSpPr/>
      </dsp:nvSpPr>
      <dsp:spPr>
        <a:xfrm>
          <a:off x="122358" y="288445"/>
          <a:ext cx="360557" cy="360557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13129" y="379765"/>
        <a:ext cx="179015" cy="177917"/>
      </dsp:txXfrm>
    </dsp:sp>
    <dsp:sp modelId="{CDE9E468-7665-44B6-A9CF-9FD247CF43B0}">
      <dsp:nvSpPr>
        <dsp:cNvPr id="0" name=""/>
        <dsp:cNvSpPr/>
      </dsp:nvSpPr>
      <dsp:spPr>
        <a:xfrm rot="20700000">
          <a:off x="324307" y="39698"/>
          <a:ext cx="353272" cy="353272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 rot="-20700000">
        <a:off x="401790" y="117181"/>
        <a:ext cx="198306" cy="198306"/>
      </dsp:txXfrm>
    </dsp:sp>
    <dsp:sp modelId="{B09F2859-5FE1-4BB2-998C-646CEB2961B4}">
      <dsp:nvSpPr>
        <dsp:cNvPr id="0" name=""/>
        <dsp:cNvSpPr/>
      </dsp:nvSpPr>
      <dsp:spPr>
        <a:xfrm>
          <a:off x="344493" y="344914"/>
          <a:ext cx="634580" cy="634580"/>
        </a:xfrm>
        <a:prstGeom prst="circularArrow">
          <a:avLst>
            <a:gd name="adj1" fmla="val 4688"/>
            <a:gd name="adj2" fmla="val 299029"/>
            <a:gd name="adj3" fmla="val 2276099"/>
            <a:gd name="adj4" fmla="val 16543021"/>
            <a:gd name="adj5" fmla="val 5469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CC1B-E5CB-4FB5-9836-1132792A44AF}">
      <dsp:nvSpPr>
        <dsp:cNvPr id="0" name=""/>
        <dsp:cNvSpPr/>
      </dsp:nvSpPr>
      <dsp:spPr>
        <a:xfrm>
          <a:off x="58504" y="222799"/>
          <a:ext cx="461062" cy="461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54086-8DAC-4EAF-BFAE-56AB1397BA77}">
      <dsp:nvSpPr>
        <dsp:cNvPr id="0" name=""/>
        <dsp:cNvSpPr/>
      </dsp:nvSpPr>
      <dsp:spPr>
        <a:xfrm>
          <a:off x="242591" y="-23550"/>
          <a:ext cx="497118" cy="4971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9AC-B362-4267-B176-D7EF7877E6DD}">
      <dsp:nvSpPr>
        <dsp:cNvPr id="0" name=""/>
        <dsp:cNvSpPr/>
      </dsp:nvSpPr>
      <dsp:spPr>
        <a:xfrm>
          <a:off x="410804" y="405626"/>
          <a:ext cx="495766" cy="495766"/>
        </a:xfrm>
        <a:prstGeom prst="gear9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10475" y="521757"/>
        <a:ext cx="296424" cy="254834"/>
      </dsp:txXfrm>
    </dsp:sp>
    <dsp:sp modelId="{B09BB39B-F2BE-4C78-AD53-5BEF9CE7AE5E}">
      <dsp:nvSpPr>
        <dsp:cNvPr id="0" name=""/>
        <dsp:cNvSpPr/>
      </dsp:nvSpPr>
      <dsp:spPr>
        <a:xfrm>
          <a:off x="122358" y="288445"/>
          <a:ext cx="360557" cy="360557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13129" y="379765"/>
        <a:ext cx="179015" cy="177917"/>
      </dsp:txXfrm>
    </dsp:sp>
    <dsp:sp modelId="{CDE9E468-7665-44B6-A9CF-9FD247CF43B0}">
      <dsp:nvSpPr>
        <dsp:cNvPr id="0" name=""/>
        <dsp:cNvSpPr/>
      </dsp:nvSpPr>
      <dsp:spPr>
        <a:xfrm rot="20700000">
          <a:off x="324307" y="39698"/>
          <a:ext cx="353272" cy="353272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 rot="-20700000">
        <a:off x="401790" y="117181"/>
        <a:ext cx="198306" cy="198306"/>
      </dsp:txXfrm>
    </dsp:sp>
    <dsp:sp modelId="{B09F2859-5FE1-4BB2-998C-646CEB2961B4}">
      <dsp:nvSpPr>
        <dsp:cNvPr id="0" name=""/>
        <dsp:cNvSpPr/>
      </dsp:nvSpPr>
      <dsp:spPr>
        <a:xfrm>
          <a:off x="344493" y="344914"/>
          <a:ext cx="634580" cy="634580"/>
        </a:xfrm>
        <a:prstGeom prst="circularArrow">
          <a:avLst>
            <a:gd name="adj1" fmla="val 4688"/>
            <a:gd name="adj2" fmla="val 299029"/>
            <a:gd name="adj3" fmla="val 2276099"/>
            <a:gd name="adj4" fmla="val 16543021"/>
            <a:gd name="adj5" fmla="val 5469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CC1B-E5CB-4FB5-9836-1132792A44AF}">
      <dsp:nvSpPr>
        <dsp:cNvPr id="0" name=""/>
        <dsp:cNvSpPr/>
      </dsp:nvSpPr>
      <dsp:spPr>
        <a:xfrm>
          <a:off x="58504" y="222799"/>
          <a:ext cx="461062" cy="461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54086-8DAC-4EAF-BFAE-56AB1397BA77}">
      <dsp:nvSpPr>
        <dsp:cNvPr id="0" name=""/>
        <dsp:cNvSpPr/>
      </dsp:nvSpPr>
      <dsp:spPr>
        <a:xfrm>
          <a:off x="242591" y="-23550"/>
          <a:ext cx="497118" cy="4971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9AC-B362-4267-B176-D7EF7877E6DD}">
      <dsp:nvSpPr>
        <dsp:cNvPr id="0" name=""/>
        <dsp:cNvSpPr/>
      </dsp:nvSpPr>
      <dsp:spPr>
        <a:xfrm>
          <a:off x="410804" y="405626"/>
          <a:ext cx="495766" cy="495766"/>
        </a:xfrm>
        <a:prstGeom prst="gear9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10475" y="521757"/>
        <a:ext cx="296424" cy="254834"/>
      </dsp:txXfrm>
    </dsp:sp>
    <dsp:sp modelId="{B09BB39B-F2BE-4C78-AD53-5BEF9CE7AE5E}">
      <dsp:nvSpPr>
        <dsp:cNvPr id="0" name=""/>
        <dsp:cNvSpPr/>
      </dsp:nvSpPr>
      <dsp:spPr>
        <a:xfrm>
          <a:off x="122358" y="288445"/>
          <a:ext cx="360557" cy="360557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13129" y="379765"/>
        <a:ext cx="179015" cy="177917"/>
      </dsp:txXfrm>
    </dsp:sp>
    <dsp:sp modelId="{CDE9E468-7665-44B6-A9CF-9FD247CF43B0}">
      <dsp:nvSpPr>
        <dsp:cNvPr id="0" name=""/>
        <dsp:cNvSpPr/>
      </dsp:nvSpPr>
      <dsp:spPr>
        <a:xfrm rot="20700000">
          <a:off x="324307" y="39698"/>
          <a:ext cx="353272" cy="353272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 rot="-20700000">
        <a:off x="401790" y="117181"/>
        <a:ext cx="198306" cy="198306"/>
      </dsp:txXfrm>
    </dsp:sp>
    <dsp:sp modelId="{B09F2859-5FE1-4BB2-998C-646CEB2961B4}">
      <dsp:nvSpPr>
        <dsp:cNvPr id="0" name=""/>
        <dsp:cNvSpPr/>
      </dsp:nvSpPr>
      <dsp:spPr>
        <a:xfrm>
          <a:off x="344493" y="344914"/>
          <a:ext cx="634580" cy="634580"/>
        </a:xfrm>
        <a:prstGeom prst="circularArrow">
          <a:avLst>
            <a:gd name="adj1" fmla="val 4688"/>
            <a:gd name="adj2" fmla="val 299029"/>
            <a:gd name="adj3" fmla="val 2276099"/>
            <a:gd name="adj4" fmla="val 16543021"/>
            <a:gd name="adj5" fmla="val 5469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CC1B-E5CB-4FB5-9836-1132792A44AF}">
      <dsp:nvSpPr>
        <dsp:cNvPr id="0" name=""/>
        <dsp:cNvSpPr/>
      </dsp:nvSpPr>
      <dsp:spPr>
        <a:xfrm>
          <a:off x="58504" y="222799"/>
          <a:ext cx="461062" cy="461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54086-8DAC-4EAF-BFAE-56AB1397BA77}">
      <dsp:nvSpPr>
        <dsp:cNvPr id="0" name=""/>
        <dsp:cNvSpPr/>
      </dsp:nvSpPr>
      <dsp:spPr>
        <a:xfrm>
          <a:off x="242591" y="-23550"/>
          <a:ext cx="497118" cy="4971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9AC-B362-4267-B176-D7EF7877E6DD}">
      <dsp:nvSpPr>
        <dsp:cNvPr id="0" name=""/>
        <dsp:cNvSpPr/>
      </dsp:nvSpPr>
      <dsp:spPr>
        <a:xfrm>
          <a:off x="410804" y="405626"/>
          <a:ext cx="495766" cy="495766"/>
        </a:xfrm>
        <a:prstGeom prst="gear9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10475" y="521757"/>
        <a:ext cx="296424" cy="254834"/>
      </dsp:txXfrm>
    </dsp:sp>
    <dsp:sp modelId="{B09BB39B-F2BE-4C78-AD53-5BEF9CE7AE5E}">
      <dsp:nvSpPr>
        <dsp:cNvPr id="0" name=""/>
        <dsp:cNvSpPr/>
      </dsp:nvSpPr>
      <dsp:spPr>
        <a:xfrm>
          <a:off x="122358" y="288445"/>
          <a:ext cx="360557" cy="360557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13129" y="379765"/>
        <a:ext cx="179015" cy="177917"/>
      </dsp:txXfrm>
    </dsp:sp>
    <dsp:sp modelId="{CDE9E468-7665-44B6-A9CF-9FD247CF43B0}">
      <dsp:nvSpPr>
        <dsp:cNvPr id="0" name=""/>
        <dsp:cNvSpPr/>
      </dsp:nvSpPr>
      <dsp:spPr>
        <a:xfrm rot="20700000">
          <a:off x="324307" y="39698"/>
          <a:ext cx="353272" cy="353272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 rot="-20700000">
        <a:off x="401790" y="117181"/>
        <a:ext cx="198306" cy="198306"/>
      </dsp:txXfrm>
    </dsp:sp>
    <dsp:sp modelId="{B09F2859-5FE1-4BB2-998C-646CEB2961B4}">
      <dsp:nvSpPr>
        <dsp:cNvPr id="0" name=""/>
        <dsp:cNvSpPr/>
      </dsp:nvSpPr>
      <dsp:spPr>
        <a:xfrm>
          <a:off x="344493" y="344914"/>
          <a:ext cx="634580" cy="634580"/>
        </a:xfrm>
        <a:prstGeom prst="circularArrow">
          <a:avLst>
            <a:gd name="adj1" fmla="val 4688"/>
            <a:gd name="adj2" fmla="val 299029"/>
            <a:gd name="adj3" fmla="val 2276099"/>
            <a:gd name="adj4" fmla="val 16543021"/>
            <a:gd name="adj5" fmla="val 5469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CC1B-E5CB-4FB5-9836-1132792A44AF}">
      <dsp:nvSpPr>
        <dsp:cNvPr id="0" name=""/>
        <dsp:cNvSpPr/>
      </dsp:nvSpPr>
      <dsp:spPr>
        <a:xfrm>
          <a:off x="58504" y="222799"/>
          <a:ext cx="461062" cy="461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54086-8DAC-4EAF-BFAE-56AB1397BA77}">
      <dsp:nvSpPr>
        <dsp:cNvPr id="0" name=""/>
        <dsp:cNvSpPr/>
      </dsp:nvSpPr>
      <dsp:spPr>
        <a:xfrm>
          <a:off x="242591" y="-23550"/>
          <a:ext cx="497118" cy="4971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9AC-B362-4267-B176-D7EF7877E6DD}">
      <dsp:nvSpPr>
        <dsp:cNvPr id="0" name=""/>
        <dsp:cNvSpPr/>
      </dsp:nvSpPr>
      <dsp:spPr>
        <a:xfrm>
          <a:off x="410804" y="405626"/>
          <a:ext cx="495766" cy="495766"/>
        </a:xfrm>
        <a:prstGeom prst="gear9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10475" y="521757"/>
        <a:ext cx="296424" cy="254834"/>
      </dsp:txXfrm>
    </dsp:sp>
    <dsp:sp modelId="{B09BB39B-F2BE-4C78-AD53-5BEF9CE7AE5E}">
      <dsp:nvSpPr>
        <dsp:cNvPr id="0" name=""/>
        <dsp:cNvSpPr/>
      </dsp:nvSpPr>
      <dsp:spPr>
        <a:xfrm>
          <a:off x="122358" y="288445"/>
          <a:ext cx="360557" cy="360557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13129" y="379765"/>
        <a:ext cx="179015" cy="177917"/>
      </dsp:txXfrm>
    </dsp:sp>
    <dsp:sp modelId="{CDE9E468-7665-44B6-A9CF-9FD247CF43B0}">
      <dsp:nvSpPr>
        <dsp:cNvPr id="0" name=""/>
        <dsp:cNvSpPr/>
      </dsp:nvSpPr>
      <dsp:spPr>
        <a:xfrm rot="20700000">
          <a:off x="324307" y="39698"/>
          <a:ext cx="353272" cy="353272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 rot="-20700000">
        <a:off x="401790" y="117181"/>
        <a:ext cx="198306" cy="198306"/>
      </dsp:txXfrm>
    </dsp:sp>
    <dsp:sp modelId="{B09F2859-5FE1-4BB2-998C-646CEB2961B4}">
      <dsp:nvSpPr>
        <dsp:cNvPr id="0" name=""/>
        <dsp:cNvSpPr/>
      </dsp:nvSpPr>
      <dsp:spPr>
        <a:xfrm>
          <a:off x="344493" y="344914"/>
          <a:ext cx="634580" cy="634580"/>
        </a:xfrm>
        <a:prstGeom prst="circularArrow">
          <a:avLst>
            <a:gd name="adj1" fmla="val 4688"/>
            <a:gd name="adj2" fmla="val 299029"/>
            <a:gd name="adj3" fmla="val 2276099"/>
            <a:gd name="adj4" fmla="val 16543021"/>
            <a:gd name="adj5" fmla="val 5469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CC1B-E5CB-4FB5-9836-1132792A44AF}">
      <dsp:nvSpPr>
        <dsp:cNvPr id="0" name=""/>
        <dsp:cNvSpPr/>
      </dsp:nvSpPr>
      <dsp:spPr>
        <a:xfrm>
          <a:off x="58504" y="222799"/>
          <a:ext cx="461062" cy="461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54086-8DAC-4EAF-BFAE-56AB1397BA77}">
      <dsp:nvSpPr>
        <dsp:cNvPr id="0" name=""/>
        <dsp:cNvSpPr/>
      </dsp:nvSpPr>
      <dsp:spPr>
        <a:xfrm>
          <a:off x="242591" y="-23550"/>
          <a:ext cx="497118" cy="4971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9AC-B362-4267-B176-D7EF7877E6DD}">
      <dsp:nvSpPr>
        <dsp:cNvPr id="0" name=""/>
        <dsp:cNvSpPr/>
      </dsp:nvSpPr>
      <dsp:spPr>
        <a:xfrm>
          <a:off x="410804" y="405626"/>
          <a:ext cx="495766" cy="495766"/>
        </a:xfrm>
        <a:prstGeom prst="gear9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10475" y="521757"/>
        <a:ext cx="296424" cy="254834"/>
      </dsp:txXfrm>
    </dsp:sp>
    <dsp:sp modelId="{B09BB39B-F2BE-4C78-AD53-5BEF9CE7AE5E}">
      <dsp:nvSpPr>
        <dsp:cNvPr id="0" name=""/>
        <dsp:cNvSpPr/>
      </dsp:nvSpPr>
      <dsp:spPr>
        <a:xfrm>
          <a:off x="122358" y="288445"/>
          <a:ext cx="360557" cy="360557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13129" y="379765"/>
        <a:ext cx="179015" cy="177917"/>
      </dsp:txXfrm>
    </dsp:sp>
    <dsp:sp modelId="{CDE9E468-7665-44B6-A9CF-9FD247CF43B0}">
      <dsp:nvSpPr>
        <dsp:cNvPr id="0" name=""/>
        <dsp:cNvSpPr/>
      </dsp:nvSpPr>
      <dsp:spPr>
        <a:xfrm rot="20700000">
          <a:off x="324307" y="39698"/>
          <a:ext cx="353272" cy="353272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 rot="-20700000">
        <a:off x="401790" y="117181"/>
        <a:ext cx="198306" cy="198306"/>
      </dsp:txXfrm>
    </dsp:sp>
    <dsp:sp modelId="{B09F2859-5FE1-4BB2-998C-646CEB2961B4}">
      <dsp:nvSpPr>
        <dsp:cNvPr id="0" name=""/>
        <dsp:cNvSpPr/>
      </dsp:nvSpPr>
      <dsp:spPr>
        <a:xfrm>
          <a:off x="344493" y="344914"/>
          <a:ext cx="634580" cy="634580"/>
        </a:xfrm>
        <a:prstGeom prst="circularArrow">
          <a:avLst>
            <a:gd name="adj1" fmla="val 4688"/>
            <a:gd name="adj2" fmla="val 299029"/>
            <a:gd name="adj3" fmla="val 2276099"/>
            <a:gd name="adj4" fmla="val 16543021"/>
            <a:gd name="adj5" fmla="val 5469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CC1B-E5CB-4FB5-9836-1132792A44AF}">
      <dsp:nvSpPr>
        <dsp:cNvPr id="0" name=""/>
        <dsp:cNvSpPr/>
      </dsp:nvSpPr>
      <dsp:spPr>
        <a:xfrm>
          <a:off x="58504" y="222799"/>
          <a:ext cx="461062" cy="461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54086-8DAC-4EAF-BFAE-56AB1397BA77}">
      <dsp:nvSpPr>
        <dsp:cNvPr id="0" name=""/>
        <dsp:cNvSpPr/>
      </dsp:nvSpPr>
      <dsp:spPr>
        <a:xfrm>
          <a:off x="242591" y="-23550"/>
          <a:ext cx="497118" cy="4971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279AC-B362-4267-B176-D7EF7877E6DD}">
      <dsp:nvSpPr>
        <dsp:cNvPr id="0" name=""/>
        <dsp:cNvSpPr/>
      </dsp:nvSpPr>
      <dsp:spPr>
        <a:xfrm>
          <a:off x="410804" y="405626"/>
          <a:ext cx="495766" cy="495766"/>
        </a:xfrm>
        <a:prstGeom prst="gear9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510475" y="521757"/>
        <a:ext cx="296424" cy="254834"/>
      </dsp:txXfrm>
    </dsp:sp>
    <dsp:sp modelId="{B09BB39B-F2BE-4C78-AD53-5BEF9CE7AE5E}">
      <dsp:nvSpPr>
        <dsp:cNvPr id="0" name=""/>
        <dsp:cNvSpPr/>
      </dsp:nvSpPr>
      <dsp:spPr>
        <a:xfrm>
          <a:off x="122358" y="288445"/>
          <a:ext cx="360557" cy="360557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>
        <a:off x="213129" y="379765"/>
        <a:ext cx="179015" cy="177917"/>
      </dsp:txXfrm>
    </dsp:sp>
    <dsp:sp modelId="{CDE9E468-7665-44B6-A9CF-9FD247CF43B0}">
      <dsp:nvSpPr>
        <dsp:cNvPr id="0" name=""/>
        <dsp:cNvSpPr/>
      </dsp:nvSpPr>
      <dsp:spPr>
        <a:xfrm rot="20700000">
          <a:off x="324307" y="39698"/>
          <a:ext cx="353272" cy="353272"/>
        </a:xfrm>
        <a:prstGeom prst="gear6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/>
            <a:t> </a:t>
          </a:r>
          <a:endParaRPr lang="en-US" sz="1000" kern="1200" dirty="0"/>
        </a:p>
      </dsp:txBody>
      <dsp:txXfrm rot="-20700000">
        <a:off x="401790" y="117181"/>
        <a:ext cx="198306" cy="198306"/>
      </dsp:txXfrm>
    </dsp:sp>
    <dsp:sp modelId="{B09F2859-5FE1-4BB2-998C-646CEB2961B4}">
      <dsp:nvSpPr>
        <dsp:cNvPr id="0" name=""/>
        <dsp:cNvSpPr/>
      </dsp:nvSpPr>
      <dsp:spPr>
        <a:xfrm>
          <a:off x="344493" y="344914"/>
          <a:ext cx="634580" cy="634580"/>
        </a:xfrm>
        <a:prstGeom prst="circularArrow">
          <a:avLst>
            <a:gd name="adj1" fmla="val 4688"/>
            <a:gd name="adj2" fmla="val 299029"/>
            <a:gd name="adj3" fmla="val 2276099"/>
            <a:gd name="adj4" fmla="val 16543021"/>
            <a:gd name="adj5" fmla="val 5469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8CC1B-E5CB-4FB5-9836-1132792A44AF}">
      <dsp:nvSpPr>
        <dsp:cNvPr id="0" name=""/>
        <dsp:cNvSpPr/>
      </dsp:nvSpPr>
      <dsp:spPr>
        <a:xfrm>
          <a:off x="58504" y="222799"/>
          <a:ext cx="461062" cy="4610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54086-8DAC-4EAF-BFAE-56AB1397BA77}">
      <dsp:nvSpPr>
        <dsp:cNvPr id="0" name=""/>
        <dsp:cNvSpPr/>
      </dsp:nvSpPr>
      <dsp:spPr>
        <a:xfrm>
          <a:off x="242591" y="-23550"/>
          <a:ext cx="497118" cy="49711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tx1">
            <a:lumMod val="65000"/>
            <a:lumOff val="3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7A83DB-310E-43E0-9BBD-465D0E4222C8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B17B6-AAB3-458E-A34D-2851A1E13C3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83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2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6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511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416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091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78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41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1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42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52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588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528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64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8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4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00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98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589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53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4B17B6-AAB3-458E-A34D-2851A1E13C3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8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DDF3B-063B-4C60-A871-BC99E696DDD3}" type="datetime1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63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684187-34C4-47A4-A989-093138D7355C}" type="datetime1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5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DA5F-8933-470E-8654-57FB0A115F14}" type="datetime1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0C546-DA93-4EDF-B7AC-E6499FCA7B2A}" type="datetime1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29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A2360-002F-42C2-9BB0-CFDCD7CC0386}" type="datetime1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47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2DE6F-0AAB-457B-84C9-A82612A9BCB2}" type="datetime1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67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DFE-CA78-4E69-B5BA-D60AD2B664E1}" type="datetime1">
              <a:rPr lang="en-US" smtClean="0"/>
              <a:t>10/25/2015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70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B4E60-19FD-4D47-A419-CF4CF1F76D99}" type="datetime1">
              <a:rPr lang="en-US" smtClean="0"/>
              <a:t>10/25/2015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5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D1494-F873-4FFA-97F3-FCA265FEE7B1}" type="datetime1">
              <a:rPr lang="en-US" smtClean="0"/>
              <a:t>10/25/2015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5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71775-ACC9-49BF-A32A-61F84F47B1BF}" type="datetime1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2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03BF-2288-4BAE-B890-34003F530A1B}" type="datetime1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1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633EA-07D8-4F26-A15B-8042678306CF}" type="datetime1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2F79D-F039-4945-B65A-BF7160B6D37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8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Stephane.Lavirotte@unice.fr" TargetMode="External"/><Relationship Id="rId3" Type="http://schemas.openxmlformats.org/officeDocument/2006/relationships/image" Target="../media/image1.jpg"/><Relationship Id="rId7" Type="http://schemas.openxmlformats.org/officeDocument/2006/relationships/hyperlink" Target="mailto:Jean-Yves.Tigli@unice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erald.Rocher@unice.fr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jpg"/><Relationship Id="rId10" Type="http://schemas.openxmlformats.org/officeDocument/2006/relationships/image" Target="../media/image5.jpg"/><Relationship Id="rId4" Type="http://schemas.openxmlformats.org/officeDocument/2006/relationships/image" Target="../media/image2.jpg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18" Type="http://schemas.microsoft.com/office/2007/relationships/diagramDrawing" Target="../diagrams/drawing6.xml"/><Relationship Id="rId3" Type="http://schemas.openxmlformats.org/officeDocument/2006/relationships/image" Target="../media/image7.png"/><Relationship Id="rId7" Type="http://schemas.openxmlformats.org/officeDocument/2006/relationships/image" Target="../media/image31.jpeg"/><Relationship Id="rId12" Type="http://schemas.openxmlformats.org/officeDocument/2006/relationships/image" Target="../media/image42.png"/><Relationship Id="rId17" Type="http://schemas.openxmlformats.org/officeDocument/2006/relationships/diagramColors" Target="../diagrams/colors6.xml"/><Relationship Id="rId2" Type="http://schemas.openxmlformats.org/officeDocument/2006/relationships/notesSlide" Target="../notesSlides/notesSlide10.xml"/><Relationship Id="rId16" Type="http://schemas.openxmlformats.org/officeDocument/2006/relationships/diagramQuickStyle" Target="../diagrams/quickStyle6.xml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41.png"/><Relationship Id="rId5" Type="http://schemas.openxmlformats.org/officeDocument/2006/relationships/image" Target="../media/image350.png"/><Relationship Id="rId15" Type="http://schemas.openxmlformats.org/officeDocument/2006/relationships/diagramLayout" Target="../diagrams/layout6.xml"/><Relationship Id="rId10" Type="http://schemas.openxmlformats.org/officeDocument/2006/relationships/image" Target="../media/image40.png"/><Relationship Id="rId19" Type="http://schemas.openxmlformats.org/officeDocument/2006/relationships/image" Target="../media/image44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Relationship Id="rId14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33.png"/><Relationship Id="rId18" Type="http://schemas.openxmlformats.org/officeDocument/2006/relationships/image" Target="../media/image54.png"/><Relationship Id="rId3" Type="http://schemas.openxmlformats.org/officeDocument/2006/relationships/image" Target="../media/image7.png"/><Relationship Id="rId7" Type="http://schemas.openxmlformats.org/officeDocument/2006/relationships/image" Target="../media/image49.png"/><Relationship Id="rId12" Type="http://schemas.microsoft.com/office/2007/relationships/diagramDrawing" Target="../diagrams/drawing7.xml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1.jpe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diagramColors" Target="../diagrams/colors7.xml"/><Relationship Id="rId5" Type="http://schemas.openxmlformats.org/officeDocument/2006/relationships/image" Target="../media/image47.png"/><Relationship Id="rId15" Type="http://schemas.openxmlformats.org/officeDocument/2006/relationships/image" Target="../media/image26.png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diagramLayout" Target="../diagrams/layout7.xml"/><Relationship Id="rId1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0.png"/><Relationship Id="rId18" Type="http://schemas.microsoft.com/office/2007/relationships/diagramDrawing" Target="../diagrams/drawing8.xml"/><Relationship Id="rId3" Type="http://schemas.openxmlformats.org/officeDocument/2006/relationships/image" Target="../media/image7.png"/><Relationship Id="rId7" Type="http://schemas.openxmlformats.org/officeDocument/2006/relationships/image" Target="../media/image57.png"/><Relationship Id="rId12" Type="http://schemas.openxmlformats.org/officeDocument/2006/relationships/image" Target="../media/image30.png"/><Relationship Id="rId17" Type="http://schemas.openxmlformats.org/officeDocument/2006/relationships/diagramColors" Target="../diagrams/colors8.xml"/><Relationship Id="rId2" Type="http://schemas.openxmlformats.org/officeDocument/2006/relationships/notesSlide" Target="../notesSlides/notesSlide12.xml"/><Relationship Id="rId16" Type="http://schemas.openxmlformats.org/officeDocument/2006/relationships/diagramQuickStyle" Target="../diagrams/quickStyle8.xml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31.jpeg"/><Relationship Id="rId5" Type="http://schemas.openxmlformats.org/officeDocument/2006/relationships/image" Target="../media/image55.png"/><Relationship Id="rId15" Type="http://schemas.openxmlformats.org/officeDocument/2006/relationships/diagramLayout" Target="../diagrams/layout8.xml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3.png"/><Relationship Id="rId14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diagramColors" Target="../diagrams/colors9.xml"/><Relationship Id="rId3" Type="http://schemas.openxmlformats.org/officeDocument/2006/relationships/image" Target="../media/image7.png"/><Relationship Id="rId21" Type="http://schemas.openxmlformats.org/officeDocument/2006/relationships/image" Target="../media/image65.png"/><Relationship Id="rId7" Type="http://schemas.openxmlformats.org/officeDocument/2006/relationships/image" Target="../media/image63.png"/><Relationship Id="rId12" Type="http://schemas.openxmlformats.org/officeDocument/2006/relationships/image" Target="../media/image31.jpeg"/><Relationship Id="rId17" Type="http://schemas.openxmlformats.org/officeDocument/2006/relationships/diagramQuickStyle" Target="../diagrams/quickStyle9.xml"/><Relationship Id="rId2" Type="http://schemas.openxmlformats.org/officeDocument/2006/relationships/notesSlide" Target="../notesSlides/notesSlide13.xml"/><Relationship Id="rId16" Type="http://schemas.openxmlformats.org/officeDocument/2006/relationships/diagramLayout" Target="../diagrams/layout9.xml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26.png"/><Relationship Id="rId5" Type="http://schemas.openxmlformats.org/officeDocument/2006/relationships/image" Target="../media/image61.png"/><Relationship Id="rId15" Type="http://schemas.openxmlformats.org/officeDocument/2006/relationships/diagramData" Target="../diagrams/data9.xml"/><Relationship Id="rId10" Type="http://schemas.openxmlformats.org/officeDocument/2006/relationships/image" Target="../media/image53.png"/><Relationship Id="rId19" Type="http://schemas.microsoft.com/office/2007/relationships/diagramDrawing" Target="../diagrams/drawing9.xml"/><Relationship Id="rId4" Type="http://schemas.openxmlformats.org/officeDocument/2006/relationships/image" Target="../media/image60.png"/><Relationship Id="rId14" Type="http://schemas.openxmlformats.org/officeDocument/2006/relationships/image" Target="../media/image3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diagramData" Target="../diagrams/data1.xml"/><Relationship Id="rId5" Type="http://schemas.openxmlformats.org/officeDocument/2006/relationships/image" Target="../media/image9.png"/><Relationship Id="rId15" Type="http://schemas.microsoft.com/office/2007/relationships/diagramDrawing" Target="../diagrams/drawing1.xml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7.png"/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12" Type="http://schemas.openxmlformats.org/officeDocument/2006/relationships/image" Target="../media/image7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22.pn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Stephane.Lavirotte@unice.fr" TargetMode="External"/><Relationship Id="rId3" Type="http://schemas.openxmlformats.org/officeDocument/2006/relationships/image" Target="../media/image1.jpg"/><Relationship Id="rId7" Type="http://schemas.openxmlformats.org/officeDocument/2006/relationships/hyperlink" Target="mailto:Jean-Yves.Tigli@unice.fr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Gerald.Rocher@unice.fr" TargetMode="External"/><Relationship Id="rId5" Type="http://schemas.openxmlformats.org/officeDocument/2006/relationships/image" Target="../media/image3.jpg"/><Relationship Id="rId10" Type="http://schemas.openxmlformats.org/officeDocument/2006/relationships/image" Target="../media/image6.png"/><Relationship Id="rId4" Type="http://schemas.openxmlformats.org/officeDocument/2006/relationships/image" Target="../media/image2.jpg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9.png"/><Relationship Id="rId18" Type="http://schemas.openxmlformats.org/officeDocument/2006/relationships/image" Target="../media/image18.png"/><Relationship Id="rId3" Type="http://schemas.openxmlformats.org/officeDocument/2006/relationships/image" Target="../media/image8.png"/><Relationship Id="rId21" Type="http://schemas.openxmlformats.org/officeDocument/2006/relationships/image" Target="../media/image21.png"/><Relationship Id="rId7" Type="http://schemas.openxmlformats.org/officeDocument/2006/relationships/diagramData" Target="../diagrams/data2.xml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diagramDrawing" Target="../diagrams/drawing2.xml"/><Relationship Id="rId5" Type="http://schemas.openxmlformats.org/officeDocument/2006/relationships/image" Target="../media/image13.png"/><Relationship Id="rId15" Type="http://schemas.openxmlformats.org/officeDocument/2006/relationships/image" Target="../media/image16.png"/><Relationship Id="rId10" Type="http://schemas.openxmlformats.org/officeDocument/2006/relationships/diagramColors" Target="../diagrams/colors2.xml"/><Relationship Id="rId19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diagramData" Target="../diagrams/data3.xml"/><Relationship Id="rId5" Type="http://schemas.openxmlformats.org/officeDocument/2006/relationships/image" Target="../media/image9.png"/><Relationship Id="rId15" Type="http://schemas.microsoft.com/office/2007/relationships/diagramDrawing" Target="../diagrams/drawing3.xml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pn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openxmlformats.org/officeDocument/2006/relationships/diagramLayout" Target="../diagrams/layout4.xml"/><Relationship Id="rId7" Type="http://schemas.openxmlformats.org/officeDocument/2006/relationships/image" Target="../media/image11.jpg"/><Relationship Id="rId12" Type="http://schemas.openxmlformats.org/officeDocument/2006/relationships/image" Target="../media/image23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22.png"/><Relationship Id="rId24" Type="http://schemas.microsoft.com/office/2007/relationships/diagramDrawing" Target="../diagrams/drawing4.xml"/><Relationship Id="rId5" Type="http://schemas.openxmlformats.org/officeDocument/2006/relationships/image" Target="../media/image20.jpeg"/><Relationship Id="rId15" Type="http://schemas.openxmlformats.org/officeDocument/2006/relationships/image" Target="../media/image25.png"/><Relationship Id="rId23" Type="http://schemas.openxmlformats.org/officeDocument/2006/relationships/diagramColors" Target="../diagrams/colors4.xml"/><Relationship Id="rId10" Type="http://schemas.openxmlformats.org/officeDocument/2006/relationships/image" Target="../media/image19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7.png"/><Relationship Id="rId14" Type="http://schemas.openxmlformats.org/officeDocument/2006/relationships/image" Target="../media/image24.png"/><Relationship Id="rId22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1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diagramLayout" Target="../diagrams/layout5.xml"/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12" Type="http://schemas.openxmlformats.org/officeDocument/2006/relationships/diagramData" Target="../diagrams/data5.xml"/><Relationship Id="rId2" Type="http://schemas.openxmlformats.org/officeDocument/2006/relationships/notesSlide" Target="../notesSlides/notesSlide9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diagramColors" Target="../diagrams/colors5.xml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2" y="2544848"/>
            <a:ext cx="12046225" cy="920767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  <a:r>
              <a:rPr lang="en-US" sz="4900" b="1" dirty="0"/>
              <a:t>Run-Time knowledge model enrichment in </a:t>
            </a:r>
            <a:r>
              <a:rPr lang="en-US" sz="4900" b="1" dirty="0" err="1" smtClean="0"/>
              <a:t>SWoT</a:t>
            </a:r>
            <a:r>
              <a:rPr lang="en-US" sz="4900" b="1" dirty="0" smtClean="0"/>
              <a:t> 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400" dirty="0" smtClean="0"/>
              <a:t>A </a:t>
            </a:r>
            <a:r>
              <a:rPr lang="en-US" sz="4400" dirty="0"/>
              <a:t>step toward ambient services selection relevancy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9" y="152827"/>
            <a:ext cx="2850696" cy="12092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81" y="405026"/>
            <a:ext cx="704850" cy="704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94" y="405026"/>
            <a:ext cx="3086100" cy="8636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8414" y="4105660"/>
            <a:ext cx="12046225" cy="271036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32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1800"/>
              </a:spcBef>
              <a:spcAft>
                <a:spcPts val="200"/>
              </a:spcAft>
            </a:pPr>
            <a:r>
              <a:rPr lang="fr-FR" sz="8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Gérald Rocher</a:t>
            </a:r>
            <a:r>
              <a:rPr lang="fr-FR" sz="8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fr-FR" sz="8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Jean-Yves </a:t>
            </a:r>
            <a:r>
              <a:rPr lang="fr-FR" sz="8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Tigli</a:t>
            </a:r>
            <a:r>
              <a:rPr lang="fr-FR" sz="8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fr-FR" sz="8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Stéphane </a:t>
            </a:r>
            <a:r>
              <a:rPr lang="fr-FR" sz="8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Lavirotte</a:t>
            </a:r>
            <a:r>
              <a:rPr lang="fr-FR" sz="8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fr-FR" sz="8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Rahma</a:t>
            </a:r>
            <a:r>
              <a:rPr lang="fr-FR" sz="8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 </a:t>
            </a:r>
            <a:r>
              <a:rPr lang="fr-FR" sz="8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Daikhi</a:t>
            </a:r>
            <a:endParaRPr lang="en-US" sz="86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MS Mincho" panose="02020609040205080304" pitchFamily="49" charset="-128"/>
            </a:endParaRPr>
          </a:p>
          <a:p>
            <a:pPr>
              <a:lnSpc>
                <a:spcPts val="1400"/>
              </a:lnSpc>
              <a:spcBef>
                <a:spcPts val="1800"/>
              </a:spcBef>
              <a:spcAft>
                <a:spcPts val="200"/>
              </a:spcAft>
            </a:pPr>
            <a:r>
              <a:rPr lang="en-US" sz="62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Nice </a:t>
            </a:r>
            <a:r>
              <a:rPr lang="en-US" sz="62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Sophia </a:t>
            </a:r>
            <a:r>
              <a:rPr lang="en-US" sz="6200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Antipolis</a:t>
            </a:r>
            <a:r>
              <a:rPr lang="en-US" sz="62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 University,</a:t>
            </a:r>
            <a:endParaRPr lang="en-US" sz="620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MS Mincho" panose="02020609040205080304" pitchFamily="49" charset="-128"/>
            </a:endParaRPr>
          </a:p>
          <a:p>
            <a:pPr>
              <a:lnSpc>
                <a:spcPts val="800"/>
              </a:lnSpc>
              <a:spcBef>
                <a:spcPts val="1200"/>
              </a:spcBef>
              <a:spcAft>
                <a:spcPts val="200"/>
              </a:spcAft>
            </a:pPr>
            <a:r>
              <a:rPr lang="fr-FR" sz="62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CNRS</a:t>
            </a:r>
            <a:r>
              <a:rPr lang="en-US" sz="62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France</a:t>
            </a:r>
          </a:p>
          <a:p>
            <a:pPr>
              <a:lnSpc>
                <a:spcPct val="120000"/>
              </a:lnSpc>
            </a:pPr>
            <a:r>
              <a:rPr lang="en-US" sz="8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  <a:hlinkClick r:id="rId6"/>
              </a:rPr>
              <a:t>Gerald.Rocher@unice.fr</a:t>
            </a: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  <a:hlinkClick r:id="rId7"/>
              </a:rPr>
              <a:t>Jean-Yves.Tigli@unice.fr</a:t>
            </a: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  <a:hlinkClick r:id="rId8"/>
              </a:rPr>
              <a:t>Stephane.Lavirotte@unice.fr</a:t>
            </a:r>
            <a:r>
              <a:rPr lang="en-US" sz="8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 </a:t>
            </a:r>
            <a:endParaRPr lang="en-US" sz="800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26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26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sz="80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10/26/2015</a:t>
            </a:r>
            <a:endParaRPr lang="en-US" sz="50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01" y="5569730"/>
            <a:ext cx="1524000" cy="1100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650" y="3053203"/>
            <a:ext cx="3683751" cy="13564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00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0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642161" y="5391396"/>
            <a:ext cx="11492690" cy="1431816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0781" y="6488701"/>
            <a:ext cx="2743200" cy="365125"/>
          </a:xfrm>
        </p:spPr>
        <p:txBody>
          <a:bodyPr/>
          <a:lstStyle/>
          <a:p>
            <a:r>
              <a:rPr lang="en-US" sz="2000" dirty="0" smtClean="0"/>
              <a:t>7/14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053" y="-732"/>
            <a:ext cx="10515600" cy="7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integration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42160" y="2681585"/>
            <a:ext cx="11449050" cy="2656692"/>
          </a:xfrm>
          <a:prstGeom prst="rect">
            <a:avLst/>
          </a:prstGeom>
          <a:solidFill>
            <a:srgbClr val="FF9999">
              <a:alpha val="16000"/>
            </a:srgb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-360986" y="5882802"/>
            <a:ext cx="144447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967089" y="3779097"/>
            <a:ext cx="265669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613140" y="5584200"/>
            <a:ext cx="1755608" cy="1221067"/>
            <a:chOff x="2125127" y="5499140"/>
            <a:chExt cx="1755608" cy="1221067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573" y="5560346"/>
              <a:ext cx="350421" cy="7008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ular Callout 8"/>
                <p:cNvSpPr/>
                <p:nvPr/>
              </p:nvSpPr>
              <p:spPr>
                <a:xfrm>
                  <a:off x="2125127" y="5499140"/>
                  <a:ext cx="976187" cy="496185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solidFill>
                  <a:srgbClr val="00B050"/>
                </a:solid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𝐴𝐵𝑜𝑥</m:t>
                        </m:r>
                      </m:oMath>
                    </m:oMathPara>
                  </a14:m>
                  <a:endPara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ular Callout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5127" y="5499140"/>
                  <a:ext cx="976187" cy="496185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blipFill rotWithShape="0">
                  <a:blip r:embed="rId5"/>
                  <a:stretch>
                    <a:fillRect/>
                  </a:stretch>
                </a:blip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315" y="6234272"/>
              <a:ext cx="779420" cy="485935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8382174" y="5507182"/>
            <a:ext cx="2564488" cy="1275348"/>
            <a:chOff x="7434185" y="5560347"/>
            <a:chExt cx="2564488" cy="127534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185" y="6426159"/>
              <a:ext cx="1049173" cy="409536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7516112" y="5560347"/>
              <a:ext cx="2482561" cy="701219"/>
              <a:chOff x="7675601" y="5560347"/>
              <a:chExt cx="2482561" cy="70121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7941" y="5748668"/>
                <a:ext cx="478439" cy="478439"/>
              </a:xfrm>
              <a:prstGeom prst="rect">
                <a:avLst/>
              </a:prstGeom>
              <a:ln w="2540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Rectangular Callout 7"/>
                  <p:cNvSpPr/>
                  <p:nvPr/>
                </p:nvSpPr>
                <p:spPr>
                  <a:xfrm>
                    <a:off x="8513498" y="5647865"/>
                    <a:ext cx="1644664" cy="613701"/>
                  </a:xfrm>
                  <a:prstGeom prst="wedgeRectCallout">
                    <a:avLst>
                      <a:gd name="adj1" fmla="val -55272"/>
                      <a:gd name="adj2" fmla="val -24476"/>
                    </a:avLst>
                  </a:prstGeom>
                  <a:gradFill flip="none" rotWithShape="1">
                    <a:gsLst>
                      <a:gs pos="0">
                        <a:srgbClr val="FF6600"/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  <a:ln w="254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𝑇𝐵𝑜𝑥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𝐴𝐵𝑜𝑥</m:t>
                          </m:r>
                        </m:oMath>
                      </m:oMathPara>
                    </a14:m>
                    <a:endParaRPr lang="en-US" sz="2000" b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Rectangular Callout 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3498" y="5647865"/>
                    <a:ext cx="1644664" cy="613701"/>
                  </a:xfrm>
                  <a:prstGeom prst="wedgeRectCallout">
                    <a:avLst>
                      <a:gd name="adj1" fmla="val -55272"/>
                      <a:gd name="adj2" fmla="val -24476"/>
                    </a:avLst>
                  </a:prstGeom>
                  <a:blipFill rotWithShape="0">
                    <a:blip r:embed="rId9"/>
                    <a:stretch>
                      <a:fillRect/>
                    </a:stretch>
                  </a:blipFill>
                  <a:ln w="254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5" name="Oval 104"/>
              <p:cNvSpPr/>
              <p:nvPr/>
            </p:nvSpPr>
            <p:spPr>
              <a:xfrm>
                <a:off x="7675601" y="5560347"/>
                <a:ext cx="410313" cy="3748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200"/>
                  </a:lnSpc>
                </a:pPr>
                <a:r>
                  <a:rPr lang="en-US" sz="48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293021" y="1961814"/>
                <a:ext cx="11110146" cy="422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𝑇𝐵𝑜𝑥</m:t>
                        </m:r>
                      </m:e>
                      <m:sub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𝐶𝑜𝑛𝑐𝑒𝑝𝑡𝑠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𝒏𝒆𝒘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𝑪𝒐𝒏𝒄𝒆𝒑𝒕𝒔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𝑟𝑜𝑙𝑒𝑠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𝒏𝒆𝒘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𝑹𝒐𝒍𝒆𝒔</m:t>
                            </m:r>
                          </m:e>
                        </m:d>
                      </m:e>
                    </m:d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021" y="1961814"/>
                <a:ext cx="11110146" cy="422680"/>
              </a:xfrm>
              <a:prstGeom prst="rect">
                <a:avLst/>
              </a:prstGeom>
              <a:blipFill rotWithShape="0">
                <a:blip r:embed="rId10"/>
                <a:stretch>
                  <a:fillRect t="-159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291047" y="1304213"/>
                <a:ext cx="8462765" cy="422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𝐴𝐵𝑜𝑥</m:t>
                        </m:r>
                      </m:e>
                      <m:sub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b>
                    </m:sSub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𝐶𝐴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𝒏𝒆𝒘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𝑪𝑨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𝑅𝐴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𝒏𝒆𝒘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𝑹𝑨</m:t>
                            </m:r>
                          </m:e>
                        </m:d>
                      </m:e>
                    </m:d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47" y="1304213"/>
                <a:ext cx="8462765" cy="422680"/>
              </a:xfrm>
              <a:prstGeom prst="rect">
                <a:avLst/>
              </a:prstGeom>
              <a:blipFill rotWithShape="0">
                <a:blip r:embed="rId11"/>
                <a:stretch>
                  <a:fillRect t="-14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858494" y="2819560"/>
            <a:ext cx="9138433" cy="1909208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/>
              <p:cNvSpPr txBox="1"/>
              <p:nvPr/>
            </p:nvSpPr>
            <p:spPr>
              <a:xfrm>
                <a:off x="10552546" y="2829059"/>
                <a:ext cx="1028257" cy="54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p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2546" y="2829059"/>
                <a:ext cx="1028257" cy="542008"/>
              </a:xfrm>
              <a:prstGeom prst="rect">
                <a:avLst/>
              </a:prstGeom>
              <a:blipFill rotWithShape="0">
                <a:blip r:embed="rId12"/>
                <a:stretch>
                  <a:fillRect l="-1183" r="-236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angle 86"/>
          <p:cNvSpPr/>
          <p:nvPr/>
        </p:nvSpPr>
        <p:spPr>
          <a:xfrm>
            <a:off x="2858495" y="4795252"/>
            <a:ext cx="9138431" cy="556144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/>
              <p:cNvSpPr txBox="1"/>
              <p:nvPr/>
            </p:nvSpPr>
            <p:spPr>
              <a:xfrm>
                <a:off x="10551061" y="4804751"/>
                <a:ext cx="1028257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𝑨𝑩𝒐𝒙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1061" y="4804751"/>
                <a:ext cx="1028257" cy="497252"/>
              </a:xfrm>
              <a:prstGeom prst="rect">
                <a:avLst/>
              </a:prstGeom>
              <a:blipFill rotWithShape="0">
                <a:blip r:embed="rId13"/>
                <a:stretch>
                  <a:fillRect l="-1786" r="-226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an 46"/>
          <p:cNvSpPr/>
          <p:nvPr/>
        </p:nvSpPr>
        <p:spPr>
          <a:xfrm>
            <a:off x="1255599" y="3177638"/>
            <a:ext cx="1424763" cy="161286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dirty="0" smtClean="0"/>
              <a:t>Σ</a:t>
            </a:r>
            <a:endParaRPr lang="en-US" dirty="0"/>
          </a:p>
        </p:txBody>
      </p:sp>
      <p:graphicFrame>
        <p:nvGraphicFramePr>
          <p:cNvPr id="59" name="Diagram 58"/>
          <p:cNvGraphicFramePr/>
          <p:nvPr>
            <p:extLst>
              <p:ext uri="{D42A27DB-BD31-4B8C-83A1-F6EECF244321}">
                <p14:modId xmlns:p14="http://schemas.microsoft.com/office/powerpoint/2010/main" val="4092848299"/>
              </p:ext>
            </p:extLst>
          </p:nvPr>
        </p:nvGraphicFramePr>
        <p:xfrm>
          <a:off x="1077466" y="4039815"/>
          <a:ext cx="911748" cy="90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7091720" y="3118119"/>
            <a:ext cx="4827884" cy="2183831"/>
            <a:chOff x="7091720" y="3118119"/>
            <a:chExt cx="4827884" cy="2183831"/>
          </a:xfrm>
        </p:grpSpPr>
        <p:grpSp>
          <p:nvGrpSpPr>
            <p:cNvPr id="7" name="Group 6"/>
            <p:cNvGrpSpPr/>
            <p:nvPr/>
          </p:nvGrpSpPr>
          <p:grpSpPr>
            <a:xfrm>
              <a:off x="7091720" y="3439899"/>
              <a:ext cx="4827884" cy="1862051"/>
              <a:chOff x="7713512" y="3430755"/>
              <a:chExt cx="4827884" cy="1862051"/>
            </a:xfrm>
          </p:grpSpPr>
          <p:grpSp>
            <p:nvGrpSpPr>
              <p:cNvPr id="91" name="Group 90"/>
              <p:cNvGrpSpPr/>
              <p:nvPr/>
            </p:nvGrpSpPr>
            <p:grpSpPr>
              <a:xfrm>
                <a:off x="7713512" y="3432962"/>
                <a:ext cx="2235756" cy="1859844"/>
                <a:chOff x="4196533" y="3440052"/>
                <a:chExt cx="2235756" cy="1859844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4512348" y="3440052"/>
                  <a:ext cx="1888451" cy="339193"/>
                </a:xfrm>
                <a:prstGeom prst="rect">
                  <a:avLst/>
                </a:prstGeom>
                <a:solidFill>
                  <a:srgbClr val="FF0000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1"/>
                      </a:solidFill>
                    </a:rPr>
                    <a:t>uri2:Appliance</a:t>
                  </a:r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97" name="Straight Arrow Connector 96"/>
                <p:cNvCxnSpPr>
                  <a:stCxn id="99" idx="2"/>
                  <a:endCxn id="101" idx="0"/>
                </p:cNvCxnSpPr>
                <p:nvPr/>
              </p:nvCxnSpPr>
              <p:spPr>
                <a:xfrm flipH="1">
                  <a:off x="5449551" y="4543007"/>
                  <a:ext cx="3204" cy="434871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9" name="Rectangle 98"/>
                <p:cNvSpPr/>
                <p:nvPr/>
              </p:nvSpPr>
              <p:spPr>
                <a:xfrm>
                  <a:off x="4473221" y="4213907"/>
                  <a:ext cx="1959068" cy="329100"/>
                </a:xfrm>
                <a:prstGeom prst="rect">
                  <a:avLst/>
                </a:prstGeom>
                <a:solidFill>
                  <a:srgbClr val="FF6600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uri2:Climatization</a:t>
                  </a:r>
                  <a:endParaRPr lang="en-US" dirty="0"/>
                </a:p>
              </p:txBody>
            </p:sp>
            <p:cxnSp>
              <p:nvCxnSpPr>
                <p:cNvPr id="100" name="Straight Arrow Connector 99"/>
                <p:cNvCxnSpPr>
                  <a:stCxn id="99" idx="0"/>
                  <a:endCxn id="94" idx="2"/>
                </p:cNvCxnSpPr>
                <p:nvPr/>
              </p:nvCxnSpPr>
              <p:spPr>
                <a:xfrm flipV="1">
                  <a:off x="5452755" y="3779245"/>
                  <a:ext cx="3819" cy="434662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Oval 100"/>
                <p:cNvSpPr/>
                <p:nvPr/>
              </p:nvSpPr>
              <p:spPr>
                <a:xfrm>
                  <a:off x="4578684" y="4977878"/>
                  <a:ext cx="1741734" cy="32201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u</a:t>
                  </a:r>
                  <a:r>
                    <a:rPr lang="en-US" dirty="0" smtClean="0"/>
                    <a:t>ri2:clz_1</a:t>
                  </a:r>
                  <a:endParaRPr lang="en-US" dirty="0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4196533" y="3829147"/>
                  <a:ext cx="130837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err="1"/>
                    <a:t>r</a:t>
                  </a:r>
                  <a:r>
                    <a:rPr lang="en-US" sz="1400" dirty="0" err="1" smtClean="0"/>
                    <a:t>dfs:subClassOf</a:t>
                  </a:r>
                  <a:endParaRPr lang="en-US" dirty="0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5498201" y="4736284"/>
                  <a:ext cx="76892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dirty="0" err="1"/>
                    <a:t>r</a:t>
                  </a:r>
                  <a:r>
                    <a:rPr lang="en-US" sz="1400" dirty="0" err="1" smtClean="0"/>
                    <a:t>df:type</a:t>
                  </a:r>
                  <a:endParaRPr lang="en-US" dirty="0"/>
                </a:p>
              </p:txBody>
            </p:sp>
          </p:grpSp>
          <p:sp>
            <p:nvSpPr>
              <p:cNvPr id="60" name="Rectangle 59"/>
              <p:cNvSpPr/>
              <p:nvPr/>
            </p:nvSpPr>
            <p:spPr>
              <a:xfrm>
                <a:off x="10557222" y="3430755"/>
                <a:ext cx="1984174" cy="339193"/>
              </a:xfrm>
              <a:prstGeom prst="rect">
                <a:avLst/>
              </a:prstGeom>
              <a:solidFill>
                <a:srgbClr val="7030A0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1"/>
                    </a:solidFill>
                  </a:rPr>
                  <a:t>uri2:Manufacturer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62" name="Straight Arrow Connector 61"/>
            <p:cNvCxnSpPr>
              <a:stCxn id="94" idx="3"/>
              <a:endCxn id="60" idx="1"/>
            </p:cNvCxnSpPr>
            <p:nvPr/>
          </p:nvCxnSpPr>
          <p:spPr>
            <a:xfrm flipV="1">
              <a:off x="9295986" y="3609496"/>
              <a:ext cx="639444" cy="2207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/>
            <p:cNvSpPr/>
            <p:nvPr/>
          </p:nvSpPr>
          <p:spPr>
            <a:xfrm>
              <a:off x="8856113" y="3118119"/>
              <a:ext cx="150451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err="1"/>
                <a:t>m</a:t>
              </a:r>
              <a:r>
                <a:rPr lang="en-US" sz="1400" b="1" dirty="0" err="1" smtClean="0"/>
                <a:t>anufactured_by</a:t>
              </a:r>
              <a:endParaRPr lang="en-US" b="1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8994207" y="3734442"/>
              <a:ext cx="61747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domain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9672880" y="3728060"/>
              <a:ext cx="51167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range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432162" y="3575819"/>
                <a:ext cx="1028257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162" y="3575819"/>
                <a:ext cx="1028257" cy="497252"/>
              </a:xfrm>
              <a:prstGeom prst="rect">
                <a:avLst/>
              </a:prstGeom>
              <a:blipFill rotWithShape="0">
                <a:blip r:embed="rId19"/>
                <a:stretch>
                  <a:fillRect l="-1183" r="-13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410551" y="4796292"/>
                <a:ext cx="1028257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𝑨𝑩𝒐𝒙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0551" y="4796292"/>
                <a:ext cx="1028257" cy="497252"/>
              </a:xfrm>
              <a:prstGeom prst="rect">
                <a:avLst/>
              </a:prstGeom>
              <a:blipFill rotWithShape="0">
                <a:blip r:embed="rId20"/>
                <a:stretch>
                  <a:fillRect l="-1786" r="-14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4133088" y="3526575"/>
            <a:ext cx="1664208" cy="599177"/>
          </a:xfrm>
          <a:prstGeom prst="ellips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4120896" y="4812831"/>
            <a:ext cx="1664208" cy="526433"/>
          </a:xfrm>
          <a:prstGeom prst="ellips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327648" y="3427121"/>
            <a:ext cx="56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dirty="0"/>
          </a:p>
        </p:txBody>
      </p:sp>
      <p:sp>
        <p:nvSpPr>
          <p:cNvPr id="80" name="TextBox 79"/>
          <p:cNvSpPr txBox="1"/>
          <p:nvPr/>
        </p:nvSpPr>
        <p:spPr>
          <a:xfrm>
            <a:off x="6324600" y="4704233"/>
            <a:ext cx="56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850239" y="99881"/>
            <a:ext cx="3341110" cy="1961218"/>
            <a:chOff x="8446478" y="-6994"/>
            <a:chExt cx="3341110" cy="1961218"/>
          </a:xfrm>
        </p:grpSpPr>
        <p:grpSp>
          <p:nvGrpSpPr>
            <p:cNvPr id="49" name="Group 48"/>
            <p:cNvGrpSpPr/>
            <p:nvPr/>
          </p:nvGrpSpPr>
          <p:grpSpPr>
            <a:xfrm>
              <a:off x="8479135" y="-6994"/>
              <a:ext cx="3308453" cy="1961218"/>
              <a:chOff x="8479135" y="-6994"/>
              <a:chExt cx="3308453" cy="1961218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8479135" y="-6994"/>
                <a:ext cx="3308453" cy="1961218"/>
                <a:chOff x="1071986" y="4117428"/>
                <a:chExt cx="3308453" cy="1961218"/>
              </a:xfrm>
            </p:grpSpPr>
            <p:sp>
              <p:nvSpPr>
                <p:cNvPr id="54" name="Rectangle 53"/>
                <p:cNvSpPr/>
                <p:nvPr/>
              </p:nvSpPr>
              <p:spPr>
                <a:xfrm>
                  <a:off x="2570057" y="4704753"/>
                  <a:ext cx="647791" cy="636310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3221486" y="4704752"/>
                  <a:ext cx="620817" cy="637789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2570019" y="5335071"/>
                  <a:ext cx="646253" cy="595615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/>
                <p:nvPr/>
              </p:nvSpPr>
              <p:spPr>
                <a:xfrm>
                  <a:off x="3218878" y="5332799"/>
                  <a:ext cx="623425" cy="597887"/>
                </a:xfrm>
                <a:prstGeom prst="rect">
                  <a:avLst/>
                </a:prstGeom>
                <a:solidFill>
                  <a:srgbClr val="FFC000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2158409" y="4117428"/>
                  <a:ext cx="21265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Environment</a:t>
                  </a:r>
                  <a:endParaRPr lang="en-US" sz="2400" dirty="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 rot="16200000">
                  <a:off x="3462126" y="5160334"/>
                  <a:ext cx="14672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Semantics</a:t>
                  </a:r>
                  <a:endParaRPr lang="en-US" sz="2400" dirty="0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2515262" y="4399904"/>
                  <a:ext cx="77617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Static</a:t>
                  </a:r>
                  <a:endParaRPr lang="en-US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1071986" y="4845733"/>
                  <a:ext cx="184641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Homogeneous</a:t>
                  </a:r>
                  <a:endParaRPr lang="en-US" dirty="0" smtClean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10542900" y="275482"/>
                <a:ext cx="8661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255BE3"/>
                    </a:solidFill>
                  </a:rPr>
                  <a:t>Dynamic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8446478" y="1341795"/>
              <a:ext cx="18464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255BE3"/>
                  </a:solidFill>
                </a:rPr>
                <a:t>Heterogeneous</a:t>
              </a:r>
              <a:endParaRPr lang="en-US" dirty="0" smtClean="0">
                <a:solidFill>
                  <a:srgbClr val="255BE3"/>
                </a:solidFill>
              </a:endParaRPr>
            </a:p>
          </p:txBody>
        </p:sp>
      </p:grpSp>
      <p:sp>
        <p:nvSpPr>
          <p:cNvPr id="78" name="TextBox 135"/>
          <p:cNvSpPr txBox="1"/>
          <p:nvPr/>
        </p:nvSpPr>
        <p:spPr>
          <a:xfrm>
            <a:off x="701385" y="5531926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Annotations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6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 animBg="1"/>
      <p:bldP spid="88" grpId="0"/>
      <p:bldP spid="20" grpId="0"/>
      <p:bldP spid="8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642161" y="5456476"/>
            <a:ext cx="11492690" cy="1366735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0787" y="6488702"/>
            <a:ext cx="2743200" cy="365125"/>
          </a:xfrm>
        </p:spPr>
        <p:txBody>
          <a:bodyPr/>
          <a:lstStyle/>
          <a:p>
            <a:r>
              <a:rPr lang="en-US" sz="2000" dirty="0" smtClean="0"/>
              <a:t>8/14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053" y="-732"/>
            <a:ext cx="10515600" cy="7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alignments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75054" y="2459856"/>
            <a:ext cx="11449050" cy="2935791"/>
          </a:xfrm>
          <a:prstGeom prst="rect">
            <a:avLst/>
          </a:prstGeom>
          <a:solidFill>
            <a:srgbClr val="FF9999">
              <a:alpha val="16000"/>
            </a:srgb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-327199" y="5916587"/>
            <a:ext cx="137690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106638" y="3696919"/>
            <a:ext cx="293579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53736" y="2097626"/>
                <a:ext cx="12133513" cy="463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71600" lvl="2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𝑇𝐵𝑜𝑥</m:t>
                        </m:r>
                      </m:e>
                      <m:sub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′′</m:t>
                                </m:r>
                              </m:sup>
                            </m:sSup>
                          </m:e>
                        </m:d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𝐶𝑜𝑛𝑐𝑒𝑝𝑡𝑠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sub>
                            </m:sSub>
                            <m:r>
                              <a:rPr lang="en-US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𝑪𝒐𝒏𝒄𝒆𝒑𝒕𝒔</m:t>
                                </m:r>
                              </m:e>
                              <m:sub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(</m:t>
                                </m:r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𝒂𝒍𝒊𝒈𝒏</m:t>
                                </m:r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.)</m:t>
                                </m:r>
                              </m:sub>
                            </m:sSub>
                            <m:r>
                              <a:rPr lang="fr-FR" sz="24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 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𝑟𝑜𝑙𝑒𝑠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</m:sub>
                            </m:sSub>
                            <m:r>
                              <a:rPr lang="en-US" sz="24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𝑹𝒐𝒍𝒆𝒔</m:t>
                                </m:r>
                              </m:e>
                              <m:sub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(</m:t>
                                </m:r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𝒂𝒍𝒊𝒈𝒏</m:t>
                                </m:r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.)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36" y="2097626"/>
                <a:ext cx="12133513" cy="463845"/>
              </a:xfrm>
              <a:prstGeom prst="rect">
                <a:avLst/>
              </a:prstGeom>
              <a:blipFill rotWithShape="0">
                <a:blip r:embed="rId4"/>
                <a:stretch>
                  <a:fillRect t="-38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144593" y="1469784"/>
                <a:ext cx="11937474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71600" lvl="2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𝐴𝐵𝑜𝑥</m:t>
                        </m:r>
                      </m:e>
                      <m:sub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fr-FR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′′</m:t>
                                </m:r>
                              </m:sup>
                            </m:sSup>
                          </m:e>
                        </m:d>
                      </m:sub>
                    </m:sSub>
                    <m:r>
                      <a:rPr lang="fr-FR" sz="2400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𝐴𝐵𝑜𝑥</m:t>
                        </m:r>
                      </m:e>
                      <m:sub>
                        <m:d>
                          <m:dPr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pPr>
                              <m:e>
                                <m:r>
                                  <a:rPr lang="fr-FR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sub>
                    </m:sSub>
                  </m:oMath>
                </a14:m>
                <a:endPara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93" y="1469784"/>
                <a:ext cx="11937474" cy="374461"/>
              </a:xfrm>
              <a:prstGeom prst="rect">
                <a:avLst/>
              </a:prstGeom>
              <a:blipFill rotWithShape="0">
                <a:blip r:embed="rId5"/>
                <a:stretch>
                  <a:fillRect t="-40323" b="-193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2869305" y="2558014"/>
            <a:ext cx="9127624" cy="2170754"/>
            <a:chOff x="3232298" y="2558014"/>
            <a:chExt cx="8554763" cy="2170754"/>
          </a:xfrm>
        </p:grpSpPr>
        <p:sp>
          <p:nvSpPr>
            <p:cNvPr id="33" name="Rectangle 32"/>
            <p:cNvSpPr/>
            <p:nvPr/>
          </p:nvSpPr>
          <p:spPr>
            <a:xfrm>
              <a:off x="3232298" y="2558014"/>
              <a:ext cx="8554763" cy="2170754"/>
            </a:xfrm>
            <a:prstGeom prst="rect">
              <a:avLst/>
            </a:pr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/>
                <p:cNvSpPr txBox="1"/>
                <p:nvPr/>
              </p:nvSpPr>
              <p:spPr>
                <a:xfrm>
                  <a:off x="10407760" y="2573027"/>
                  <a:ext cx="1028257" cy="542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𝑻𝑩𝒐𝒙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4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p>
                                    <m:r>
                                      <a:rPr lang="fr-FR" sz="2400" b="1" i="1" smtClean="0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85" name="TextBox 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07760" y="2573027"/>
                  <a:ext cx="1028257" cy="542008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1667" r="-22778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/>
          <p:cNvGrpSpPr/>
          <p:nvPr/>
        </p:nvGrpSpPr>
        <p:grpSpPr>
          <a:xfrm>
            <a:off x="2869304" y="4786108"/>
            <a:ext cx="9127625" cy="556144"/>
            <a:chOff x="3306727" y="2819560"/>
            <a:chExt cx="9127625" cy="556144"/>
          </a:xfrm>
        </p:grpSpPr>
        <p:sp>
          <p:nvSpPr>
            <p:cNvPr id="87" name="Rectangle 86"/>
            <p:cNvSpPr/>
            <p:nvPr/>
          </p:nvSpPr>
          <p:spPr>
            <a:xfrm>
              <a:off x="3306727" y="2819560"/>
              <a:ext cx="9127625" cy="556144"/>
            </a:xfrm>
            <a:prstGeom prst="rect">
              <a:avLst/>
            </a:pr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/>
                <p:cNvSpPr txBox="1"/>
                <p:nvPr/>
              </p:nvSpPr>
              <p:spPr>
                <a:xfrm>
                  <a:off x="10951032" y="2826317"/>
                  <a:ext cx="1028257" cy="542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𝑨𝑩𝒐𝒙</m:t>
                            </m:r>
                          </m:e>
                          <m:sub>
                            <m:d>
                              <m:dPr>
                                <m:ctrlPr>
                                  <a:rPr lang="en-US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24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p>
                                    <m:r>
                                      <a:rPr lang="fr-FR" sz="2400" b="1" i="1" smtClean="0">
                                        <a:latin typeface="Cambria Math" panose="02040503050406030204" pitchFamily="18" charset="0"/>
                                      </a:rPr>
                                      <m:t>′′</m:t>
                                    </m:r>
                                  </m:sup>
                                </m:sSup>
                              </m:e>
                            </m:d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88" name="TextBox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1032" y="2826317"/>
                  <a:ext cx="1028257" cy="542008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786" r="-33333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Can 46"/>
          <p:cNvSpPr/>
          <p:nvPr/>
        </p:nvSpPr>
        <p:spPr>
          <a:xfrm>
            <a:off x="1255599" y="3177638"/>
            <a:ext cx="1424763" cy="161286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dirty="0" smtClean="0"/>
              <a:t>Σ</a:t>
            </a:r>
            <a:endParaRPr lang="en-US" dirty="0"/>
          </a:p>
        </p:txBody>
      </p:sp>
      <p:graphicFrame>
        <p:nvGraphicFramePr>
          <p:cNvPr id="66" name="Diagram 65"/>
          <p:cNvGraphicFramePr/>
          <p:nvPr>
            <p:extLst>
              <p:ext uri="{D42A27DB-BD31-4B8C-83A1-F6EECF244321}">
                <p14:modId xmlns:p14="http://schemas.microsoft.com/office/powerpoint/2010/main" val="665771915"/>
              </p:ext>
            </p:extLst>
          </p:nvPr>
        </p:nvGraphicFramePr>
        <p:xfrm>
          <a:off x="1077466" y="4039815"/>
          <a:ext cx="911748" cy="90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63" name="Group 62"/>
          <p:cNvGrpSpPr/>
          <p:nvPr/>
        </p:nvGrpSpPr>
        <p:grpSpPr>
          <a:xfrm>
            <a:off x="4589390" y="5657352"/>
            <a:ext cx="1755608" cy="1221067"/>
            <a:chOff x="2125127" y="5499140"/>
            <a:chExt cx="1755608" cy="1221067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573" y="5560346"/>
              <a:ext cx="350421" cy="7008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ular Callout 67"/>
                <p:cNvSpPr/>
                <p:nvPr/>
              </p:nvSpPr>
              <p:spPr>
                <a:xfrm>
                  <a:off x="2125127" y="5499140"/>
                  <a:ext cx="976187" cy="496185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solidFill>
                  <a:srgbClr val="00B050"/>
                </a:solid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𝐴𝐵𝑜𝑥</m:t>
                        </m:r>
                      </m:oMath>
                    </m:oMathPara>
                  </a14:m>
                  <a:endPara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8" name="Rectangular Callout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5127" y="5499140"/>
                  <a:ext cx="976187" cy="496185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blipFill rotWithShape="0">
                  <a:blip r:embed="rId14"/>
                  <a:stretch>
                    <a:fillRect/>
                  </a:stretch>
                </a:blip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315" y="6234272"/>
              <a:ext cx="779420" cy="485935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7127904" y="5667852"/>
            <a:ext cx="2369514" cy="1142110"/>
            <a:chOff x="7434185" y="5647865"/>
            <a:chExt cx="2369514" cy="114211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185" y="6380439"/>
              <a:ext cx="1049173" cy="409536"/>
            </a:xfrm>
            <a:prstGeom prst="rect">
              <a:avLst/>
            </a:prstGeom>
          </p:spPr>
        </p:pic>
        <p:grpSp>
          <p:nvGrpSpPr>
            <p:cNvPr id="79" name="Group 78"/>
            <p:cNvGrpSpPr/>
            <p:nvPr/>
          </p:nvGrpSpPr>
          <p:grpSpPr>
            <a:xfrm>
              <a:off x="7728452" y="5647865"/>
              <a:ext cx="2075247" cy="613701"/>
              <a:chOff x="7887941" y="5647865"/>
              <a:chExt cx="2075247" cy="613701"/>
            </a:xfrm>
          </p:grpSpPr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7941" y="5748668"/>
                <a:ext cx="478439" cy="478439"/>
              </a:xfrm>
              <a:prstGeom prst="rect">
                <a:avLst/>
              </a:prstGeom>
              <a:ln w="2540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1" name="Rectangular Callout 80"/>
                  <p:cNvSpPr/>
                  <p:nvPr/>
                </p:nvSpPr>
                <p:spPr>
                  <a:xfrm>
                    <a:off x="8513497" y="5647865"/>
                    <a:ext cx="1449691" cy="613701"/>
                  </a:xfrm>
                  <a:prstGeom prst="wedgeRectCallout">
                    <a:avLst>
                      <a:gd name="adj1" fmla="val -55272"/>
                      <a:gd name="adj2" fmla="val -24476"/>
                    </a:avLst>
                  </a:prstGeom>
                  <a:gradFill flip="none" rotWithShape="1">
                    <a:gsLst>
                      <a:gs pos="0">
                        <a:srgbClr val="FF6600"/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𝑇𝐵𝑜𝑥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𝐴𝐵𝑜𝑥</m:t>
                          </m:r>
                        </m:oMath>
                      </m:oMathPara>
                    </a14:m>
                    <a:endParaRPr lang="en-US" sz="2000" b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1" name="Rectangular Callout 8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3497" y="5647865"/>
                    <a:ext cx="1449691" cy="613701"/>
                  </a:xfrm>
                  <a:prstGeom prst="wedgeRectCallout">
                    <a:avLst>
                      <a:gd name="adj1" fmla="val -55272"/>
                      <a:gd name="adj2" fmla="val -24476"/>
                    </a:avLst>
                  </a:prstGeom>
                  <a:blipFill rotWithShape="0">
                    <a:blip r:embed="rId18"/>
                    <a:stretch>
                      <a:fillRect r="-391"/>
                    </a:stretch>
                  </a:blipFill>
                  <a:ln w="2540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3426322" y="3338075"/>
                <a:ext cx="1028257" cy="54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p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6322" y="3338075"/>
                <a:ext cx="1028257" cy="542008"/>
              </a:xfrm>
              <a:prstGeom prst="rect">
                <a:avLst/>
              </a:prstGeom>
              <a:blipFill rotWithShape="0">
                <a:blip r:embed="rId19"/>
                <a:stretch>
                  <a:fillRect l="-1183" r="-2366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3386423" y="4778004"/>
                <a:ext cx="1028257" cy="54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𝑨𝑩𝒐𝒙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  <m:sup>
                                  <m:r>
                                    <a:rPr lang="fr-FR" sz="2400" b="1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423" y="4778004"/>
                <a:ext cx="1028257" cy="542008"/>
              </a:xfrm>
              <a:prstGeom prst="rect">
                <a:avLst/>
              </a:prstGeom>
              <a:blipFill rotWithShape="0">
                <a:blip r:embed="rId20"/>
                <a:stretch>
                  <a:fillRect l="-1786" r="-25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Oval 124"/>
          <p:cNvSpPr/>
          <p:nvPr/>
        </p:nvSpPr>
        <p:spPr>
          <a:xfrm>
            <a:off x="3255264" y="3325407"/>
            <a:ext cx="1664208" cy="599177"/>
          </a:xfrm>
          <a:prstGeom prst="ellips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3243072" y="4812831"/>
            <a:ext cx="1664208" cy="526433"/>
          </a:xfrm>
          <a:prstGeom prst="ellips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/>
          <p:cNvSpPr txBox="1"/>
          <p:nvPr/>
        </p:nvSpPr>
        <p:spPr>
          <a:xfrm>
            <a:off x="4983839" y="3280817"/>
            <a:ext cx="56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dirty="0"/>
          </a:p>
        </p:txBody>
      </p:sp>
      <p:grpSp>
        <p:nvGrpSpPr>
          <p:cNvPr id="118" name="Group 117"/>
          <p:cNvGrpSpPr/>
          <p:nvPr/>
        </p:nvGrpSpPr>
        <p:grpSpPr>
          <a:xfrm>
            <a:off x="8850237" y="99884"/>
            <a:ext cx="3341109" cy="1961218"/>
            <a:chOff x="8446478" y="-6994"/>
            <a:chExt cx="3341109" cy="1961218"/>
          </a:xfrm>
        </p:grpSpPr>
        <p:grpSp>
          <p:nvGrpSpPr>
            <p:cNvPr id="124" name="Group 123"/>
            <p:cNvGrpSpPr/>
            <p:nvPr/>
          </p:nvGrpSpPr>
          <p:grpSpPr>
            <a:xfrm>
              <a:off x="8479135" y="-6994"/>
              <a:ext cx="3308452" cy="1961218"/>
              <a:chOff x="8479135" y="-6994"/>
              <a:chExt cx="3308452" cy="1961218"/>
            </a:xfrm>
          </p:grpSpPr>
          <p:grpSp>
            <p:nvGrpSpPr>
              <p:cNvPr id="129" name="Group 128"/>
              <p:cNvGrpSpPr/>
              <p:nvPr/>
            </p:nvGrpSpPr>
            <p:grpSpPr>
              <a:xfrm>
                <a:off x="8479135" y="-6994"/>
                <a:ext cx="3308452" cy="1961218"/>
                <a:chOff x="1071986" y="4117428"/>
                <a:chExt cx="3308452" cy="1961218"/>
              </a:xfrm>
            </p:grpSpPr>
            <p:sp>
              <p:nvSpPr>
                <p:cNvPr id="135" name="Rectangle 134"/>
                <p:cNvSpPr/>
                <p:nvPr/>
              </p:nvSpPr>
              <p:spPr>
                <a:xfrm>
                  <a:off x="2570057" y="4704753"/>
                  <a:ext cx="647791" cy="636310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6" name="Rectangle 135"/>
                <p:cNvSpPr/>
                <p:nvPr/>
              </p:nvSpPr>
              <p:spPr>
                <a:xfrm>
                  <a:off x="3221486" y="4704752"/>
                  <a:ext cx="620817" cy="637789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7" name="Rectangle 136"/>
                <p:cNvSpPr/>
                <p:nvPr/>
              </p:nvSpPr>
              <p:spPr>
                <a:xfrm>
                  <a:off x="2570019" y="5335071"/>
                  <a:ext cx="646253" cy="595615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8" name="Rectangle 137"/>
                <p:cNvSpPr/>
                <p:nvPr/>
              </p:nvSpPr>
              <p:spPr>
                <a:xfrm>
                  <a:off x="3218878" y="5332799"/>
                  <a:ext cx="623425" cy="597887"/>
                </a:xfrm>
                <a:prstGeom prst="rect">
                  <a:avLst/>
                </a:prstGeom>
                <a:solidFill>
                  <a:srgbClr val="20F315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TextBox 140"/>
                <p:cNvSpPr txBox="1"/>
                <p:nvPr/>
              </p:nvSpPr>
              <p:spPr>
                <a:xfrm>
                  <a:off x="2158409" y="4117428"/>
                  <a:ext cx="212650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Environment</a:t>
                  </a:r>
                  <a:endParaRPr lang="en-US" sz="2400" dirty="0"/>
                </a:p>
              </p:txBody>
            </p:sp>
            <p:sp>
              <p:nvSpPr>
                <p:cNvPr id="142" name="TextBox 141"/>
                <p:cNvSpPr txBox="1"/>
                <p:nvPr/>
              </p:nvSpPr>
              <p:spPr>
                <a:xfrm rot="16200000">
                  <a:off x="3462125" y="5160334"/>
                  <a:ext cx="146729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Semantics</a:t>
                  </a:r>
                  <a:endParaRPr lang="en-US" sz="2400" dirty="0"/>
                </a:p>
              </p:txBody>
            </p:sp>
            <p:sp>
              <p:nvSpPr>
                <p:cNvPr id="145" name="TextBox 144"/>
                <p:cNvSpPr txBox="1"/>
                <p:nvPr/>
              </p:nvSpPr>
              <p:spPr>
                <a:xfrm>
                  <a:off x="2515262" y="4399904"/>
                  <a:ext cx="77617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Static</a:t>
                  </a:r>
                  <a:endParaRPr lang="en-US" dirty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146" name="TextBox 145"/>
                <p:cNvSpPr txBox="1"/>
                <p:nvPr/>
              </p:nvSpPr>
              <p:spPr>
                <a:xfrm>
                  <a:off x="1071986" y="4845733"/>
                  <a:ext cx="1846419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solidFill>
                        <a:schemeClr val="bg2">
                          <a:lumMod val="75000"/>
                        </a:schemeClr>
                      </a:solidFill>
                    </a:rPr>
                    <a:t>Homogeneous</a:t>
                  </a:r>
                  <a:endParaRPr lang="en-US" dirty="0" smtClean="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</p:grpSp>
          <p:sp>
            <p:nvSpPr>
              <p:cNvPr id="133" name="TextBox 132"/>
              <p:cNvSpPr txBox="1"/>
              <p:nvPr/>
            </p:nvSpPr>
            <p:spPr>
              <a:xfrm>
                <a:off x="10542900" y="275482"/>
                <a:ext cx="86619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255BE3"/>
                    </a:solidFill>
                  </a:rPr>
                  <a:t>Dynamic</a:t>
                </a:r>
                <a:endParaRPr lang="en-US" dirty="0">
                  <a:solidFill>
                    <a:srgbClr val="255BE3"/>
                  </a:solidFill>
                </a:endParaRPr>
              </a:p>
            </p:txBody>
          </p:sp>
        </p:grpSp>
        <p:sp>
          <p:nvSpPr>
            <p:cNvPr id="127" name="TextBox 126"/>
            <p:cNvSpPr txBox="1"/>
            <p:nvPr/>
          </p:nvSpPr>
          <p:spPr>
            <a:xfrm>
              <a:off x="8446478" y="1341795"/>
              <a:ext cx="18464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255BE3"/>
                  </a:solidFill>
                </a:rPr>
                <a:t>Heterogeneous</a:t>
              </a:r>
              <a:endParaRPr lang="en-US" dirty="0" smtClean="0">
                <a:solidFill>
                  <a:srgbClr val="255BE3"/>
                </a:solidFill>
              </a:endParaRPr>
            </a:p>
          </p:txBody>
        </p:sp>
      </p:grpSp>
      <p:sp>
        <p:nvSpPr>
          <p:cNvPr id="74" name="TextBox 135"/>
          <p:cNvSpPr txBox="1"/>
          <p:nvPr/>
        </p:nvSpPr>
        <p:spPr>
          <a:xfrm>
            <a:off x="701385" y="5531926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Annotations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365453" y="733556"/>
            <a:ext cx="10515600" cy="7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Well addressed problem [</a:t>
            </a:r>
            <a:r>
              <a:rPr lang="en-US" sz="32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Euzenat</a:t>
            </a:r>
            <a:r>
              <a:rPr 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al.]</a:t>
            </a:r>
            <a:endParaRPr 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5491839" y="3048803"/>
            <a:ext cx="6010346" cy="1457260"/>
            <a:chOff x="5491839" y="3464436"/>
            <a:chExt cx="6010346" cy="1457260"/>
          </a:xfrm>
        </p:grpSpPr>
        <p:grpSp>
          <p:nvGrpSpPr>
            <p:cNvPr id="8" name="Groupe 7"/>
            <p:cNvGrpSpPr/>
            <p:nvPr/>
          </p:nvGrpSpPr>
          <p:grpSpPr>
            <a:xfrm>
              <a:off x="5491839" y="3625036"/>
              <a:ext cx="6010346" cy="1296660"/>
              <a:chOff x="5491839" y="3648786"/>
              <a:chExt cx="6010346" cy="1296660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5491839" y="3648786"/>
                <a:ext cx="6010346" cy="1296660"/>
                <a:chOff x="2670376" y="4266249"/>
                <a:chExt cx="6010346" cy="1296660"/>
              </a:xfrm>
            </p:grpSpPr>
            <p:sp>
              <p:nvSpPr>
                <p:cNvPr id="69" name="Rectangle 68"/>
                <p:cNvSpPr/>
                <p:nvPr/>
              </p:nvSpPr>
              <p:spPr>
                <a:xfrm>
                  <a:off x="2670376" y="4270074"/>
                  <a:ext cx="2015377" cy="329100"/>
                </a:xfrm>
                <a:prstGeom prst="rect">
                  <a:avLst/>
                </a:prstGeom>
                <a:solidFill>
                  <a:srgbClr val="FF33CC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uri1:AirConditioner</a:t>
                  </a:r>
                  <a:endParaRPr lang="en-US" dirty="0"/>
                </a:p>
              </p:txBody>
            </p:sp>
            <p:sp>
              <p:nvSpPr>
                <p:cNvPr id="99" name="Rectangle 98"/>
                <p:cNvSpPr/>
                <p:nvPr/>
              </p:nvSpPr>
              <p:spPr>
                <a:xfrm>
                  <a:off x="6696548" y="4266249"/>
                  <a:ext cx="1984174" cy="329100"/>
                </a:xfrm>
                <a:prstGeom prst="rect">
                  <a:avLst/>
                </a:prstGeom>
                <a:solidFill>
                  <a:srgbClr val="FF6600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uri2:Climatization</a:t>
                  </a:r>
                  <a:endParaRPr lang="en-US" dirty="0"/>
                </a:p>
              </p:txBody>
            </p:sp>
            <p:cxnSp>
              <p:nvCxnSpPr>
                <p:cNvPr id="61" name="Curved Connector 60"/>
                <p:cNvCxnSpPr>
                  <a:stCxn id="99" idx="1"/>
                  <a:endCxn id="69" idx="3"/>
                </p:cNvCxnSpPr>
                <p:nvPr/>
              </p:nvCxnSpPr>
              <p:spPr>
                <a:xfrm rot="10800000" flipV="1">
                  <a:off x="4685754" y="4430798"/>
                  <a:ext cx="2010795" cy="3825"/>
                </a:xfrm>
                <a:prstGeom prst="curvedConnector3">
                  <a:avLst>
                    <a:gd name="adj1" fmla="val 50000"/>
                  </a:avLst>
                </a:prstGeom>
                <a:ln w="41275">
                  <a:solidFill>
                    <a:schemeClr val="bg2">
                      <a:lumMod val="25000"/>
                    </a:schemeClr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Rectangle 63"/>
                <p:cNvSpPr/>
                <p:nvPr/>
              </p:nvSpPr>
              <p:spPr>
                <a:xfrm>
                  <a:off x="4497480" y="4577526"/>
                  <a:ext cx="2359633" cy="33855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600" b="1" dirty="0" err="1" smtClean="0"/>
                    <a:t>owl:equivalentProperty</a:t>
                  </a:r>
                  <a:endParaRPr lang="en-US" sz="2000" b="1" dirty="0"/>
                </a:p>
              </p:txBody>
            </p:sp>
            <p:sp>
              <p:nvSpPr>
                <p:cNvPr id="107" name="Rectangle 106"/>
                <p:cNvSpPr/>
                <p:nvPr/>
              </p:nvSpPr>
              <p:spPr>
                <a:xfrm>
                  <a:off x="6719352" y="4698527"/>
                  <a:ext cx="1661289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err="1"/>
                    <a:t>m</a:t>
                  </a:r>
                  <a:r>
                    <a:rPr lang="en-US" sz="1600" dirty="0" err="1" smtClean="0"/>
                    <a:t>anufactured_by</a:t>
                  </a:r>
                  <a:endParaRPr lang="en-US" sz="2000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2782638" y="4701135"/>
                  <a:ext cx="1712007" cy="86177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err="1" smtClean="0"/>
                    <a:t>has_manufacturer</a:t>
                  </a:r>
                  <a:endParaRPr lang="en-US" sz="1600" dirty="0" smtClean="0"/>
                </a:p>
                <a:p>
                  <a:endParaRPr lang="en-US" sz="1600" dirty="0"/>
                </a:p>
                <a:p>
                  <a:r>
                    <a:rPr lang="en-US" sz="1600" dirty="0" smtClean="0"/>
                    <a:t>…</a:t>
                  </a:r>
                  <a:endParaRPr lang="en-US" dirty="0"/>
                </a:p>
              </p:txBody>
            </p:sp>
          </p:grpSp>
          <p:cxnSp>
            <p:nvCxnSpPr>
              <p:cNvPr id="82" name="Curved Connector 60"/>
              <p:cNvCxnSpPr/>
              <p:nvPr/>
            </p:nvCxnSpPr>
            <p:spPr>
              <a:xfrm rot="10800000" flipV="1">
                <a:off x="7493363" y="4286365"/>
                <a:ext cx="2010795" cy="3825"/>
              </a:xfrm>
              <a:prstGeom prst="curvedConnector3">
                <a:avLst>
                  <a:gd name="adj1" fmla="val 50000"/>
                </a:avLst>
              </a:prstGeom>
              <a:ln w="41275">
                <a:solidFill>
                  <a:schemeClr val="bg2">
                    <a:lumMod val="2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Rectangle 88"/>
            <p:cNvSpPr/>
            <p:nvPr/>
          </p:nvSpPr>
          <p:spPr>
            <a:xfrm>
              <a:off x="7505430" y="3464436"/>
              <a:ext cx="200010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 smtClean="0"/>
                <a:t>owl:equivalentClass</a:t>
              </a:r>
              <a:endParaRPr lang="en-US" sz="2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3927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642161" y="5391396"/>
            <a:ext cx="11492690" cy="1431816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0773" y="6488699"/>
            <a:ext cx="2743200" cy="365125"/>
          </a:xfrm>
        </p:spPr>
        <p:txBody>
          <a:bodyPr/>
          <a:lstStyle/>
          <a:p>
            <a:r>
              <a:rPr lang="en-US" sz="2000" dirty="0" smtClean="0"/>
              <a:t>9/14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053" y="-732"/>
            <a:ext cx="10515600" cy="7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Knowledge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reasoning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34179" y="2405786"/>
            <a:ext cx="11500669" cy="2925013"/>
          </a:xfrm>
          <a:prstGeom prst="rect">
            <a:avLst/>
          </a:prstGeom>
          <a:solidFill>
            <a:srgbClr val="FF9999">
              <a:alpha val="16000"/>
            </a:srgb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-360986" y="5882802"/>
            <a:ext cx="144447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101248" y="3644937"/>
            <a:ext cx="29250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/>
              <p:cNvSpPr txBox="1"/>
              <p:nvPr/>
            </p:nvSpPr>
            <p:spPr>
              <a:xfrm>
                <a:off x="153736" y="1657559"/>
                <a:ext cx="12133513" cy="463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0" lvl="1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𝑇𝐵𝑜𝑥</m:t>
                        </m:r>
                      </m:e>
                      <m:sub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  <m:r>
                              <a:rPr lang="fr-F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+1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𝐶𝑜𝑛𝑐𝑒𝑝𝑡𝑠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′′</m:t>
                                        </m:r>
                                      </m:sup>
                                    </m:sSup>
                                  </m:e>
                                </m:d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𝑪𝒐𝒏𝒄𝒆𝒑𝒕𝒔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𝒊𝒏𝒇𝒆𝒓𝒆𝒅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𝑅</m:t>
                                </m:r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𝑜𝑙𝑒𝑠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′′</m:t>
                                        </m:r>
                                      </m:sup>
                                    </m:sSup>
                                  </m:e>
                                </m:d>
                              </m:sub>
                            </m:sSub>
                            <m:r>
                              <a:rPr lang="fr-F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 </m:t>
                            </m:r>
                            <m:sSub>
                              <m:sSubPr>
                                <m:ctrlP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𝑹𝒐𝒍𝒆𝒔</m:t>
                                </m:r>
                              </m:e>
                              <m:sub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(</m:t>
                                </m:r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𝒊𝒏𝒇𝒆𝒓𝒆𝒅</m:t>
                                </m:r>
                                <m:r>
                                  <a:rPr lang="fr-FR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)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36" y="1657559"/>
                <a:ext cx="12133513" cy="463845"/>
              </a:xfrm>
              <a:prstGeom prst="rect">
                <a:avLst/>
              </a:prstGeom>
              <a:blipFill rotWithShape="0">
                <a:blip r:embed="rId4"/>
                <a:stretch>
                  <a:fillRect t="-394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/>
              <p:cNvSpPr txBox="1"/>
              <p:nvPr/>
            </p:nvSpPr>
            <p:spPr>
              <a:xfrm>
                <a:off x="144593" y="984583"/>
                <a:ext cx="11937474" cy="4638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0" lvl="1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𝐴𝐵𝑜𝑥</m:t>
                        </m:r>
                      </m:e>
                      <m:sub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  <m:r>
                              <a:rPr lang="fr-FR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+1</m:t>
                            </m:r>
                          </m:e>
                        </m:d>
                      </m:sub>
                    </m:sSub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𝐶𝐴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40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𝑛</m:t>
                                        </m:r>
                                      </m:e>
                                      <m:sup>
                                        <m:r>
                                          <a:rPr lang="fr-FR" sz="2400" b="0" i="1" smtClean="0">
                                            <a:solidFill>
                                              <a:schemeClr val="tx1">
                                                <a:lumMod val="75000"/>
                                                <a:lumOff val="2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sym typeface="Wingdings" panose="05000000000000000000" pitchFamily="2" charset="2"/>
                                          </a:rPr>
                                          <m:t>′′</m:t>
                                        </m:r>
                                      </m:sup>
                                    </m:sSup>
                                  </m:e>
                                </m:d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𝑪𝑨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𝒊𝒏𝒇𝒆𝒓𝒆𝒅</m:t>
                                    </m:r>
                                    <m:r>
                                      <a:rPr lang="fr-FR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.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𝑅𝐴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+2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𝑹𝑨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𝒊𝒏𝒇𝒆𝒓𝒆𝒅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93" y="984583"/>
                <a:ext cx="11937474" cy="463845"/>
              </a:xfrm>
              <a:prstGeom prst="rect">
                <a:avLst/>
              </a:prstGeom>
              <a:blipFill rotWithShape="0">
                <a:blip r:embed="rId5"/>
                <a:stretch>
                  <a:fillRect t="-3947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858495" y="2499520"/>
            <a:ext cx="9039338" cy="1755645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Box 84"/>
              <p:cNvSpPr txBox="1"/>
              <p:nvPr/>
            </p:nvSpPr>
            <p:spPr>
              <a:xfrm>
                <a:off x="10391636" y="2509019"/>
                <a:ext cx="1028257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1636" y="2509019"/>
                <a:ext cx="1028257" cy="497252"/>
              </a:xfrm>
              <a:prstGeom prst="rect">
                <a:avLst/>
              </a:prstGeom>
              <a:blipFill rotWithShape="0">
                <a:blip r:embed="rId6"/>
                <a:stretch>
                  <a:fillRect l="-1786" r="-43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angle 86"/>
          <p:cNvSpPr/>
          <p:nvPr/>
        </p:nvSpPr>
        <p:spPr>
          <a:xfrm>
            <a:off x="2858496" y="4360699"/>
            <a:ext cx="9039338" cy="880969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/>
              <p:cNvSpPr txBox="1"/>
              <p:nvPr/>
            </p:nvSpPr>
            <p:spPr>
              <a:xfrm>
                <a:off x="10392882" y="4769955"/>
                <a:ext cx="1028257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𝑨𝑩𝒐𝒙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2882" y="4769955"/>
                <a:ext cx="1028257" cy="497252"/>
              </a:xfrm>
              <a:prstGeom prst="rect">
                <a:avLst/>
              </a:prstGeom>
              <a:blipFill rotWithShape="0">
                <a:blip r:embed="rId7"/>
                <a:stretch>
                  <a:fillRect l="-1775" r="-4378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an 46"/>
          <p:cNvSpPr/>
          <p:nvPr/>
        </p:nvSpPr>
        <p:spPr>
          <a:xfrm>
            <a:off x="1255599" y="3177638"/>
            <a:ext cx="1424763" cy="161286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dirty="0" smtClean="0"/>
              <a:t>Σ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5509252" y="5602488"/>
            <a:ext cx="1755608" cy="1221067"/>
            <a:chOff x="2125127" y="5499140"/>
            <a:chExt cx="1755608" cy="1221067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573" y="5560346"/>
              <a:ext cx="350421" cy="7008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ular Callout 72"/>
                <p:cNvSpPr/>
                <p:nvPr/>
              </p:nvSpPr>
              <p:spPr>
                <a:xfrm>
                  <a:off x="2125127" y="5499140"/>
                  <a:ext cx="976187" cy="496185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solidFill>
                  <a:srgbClr val="00B050"/>
                </a:solid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𝐴𝐵𝑜𝑥</m:t>
                        </m:r>
                      </m:oMath>
                    </m:oMathPara>
                  </a14:m>
                  <a:endPara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ular Callout 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5127" y="5499140"/>
                  <a:ext cx="976187" cy="496185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blipFill rotWithShape="0">
                  <a:blip r:embed="rId9"/>
                  <a:stretch>
                    <a:fillRect/>
                  </a:stretch>
                </a:blip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315" y="6234272"/>
              <a:ext cx="779420" cy="485935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7394622" y="5612988"/>
            <a:ext cx="2369514" cy="1187830"/>
            <a:chOff x="7434185" y="5647865"/>
            <a:chExt cx="2369514" cy="118783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185" y="6426159"/>
              <a:ext cx="1049173" cy="409536"/>
            </a:xfrm>
            <a:prstGeom prst="rect">
              <a:avLst/>
            </a:prstGeom>
          </p:spPr>
        </p:pic>
        <p:grpSp>
          <p:nvGrpSpPr>
            <p:cNvPr id="93" name="Group 92"/>
            <p:cNvGrpSpPr/>
            <p:nvPr/>
          </p:nvGrpSpPr>
          <p:grpSpPr>
            <a:xfrm>
              <a:off x="7728452" y="5647865"/>
              <a:ext cx="2075247" cy="613701"/>
              <a:chOff x="7887941" y="5647865"/>
              <a:chExt cx="2075247" cy="613701"/>
            </a:xfrm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7941" y="5748668"/>
                <a:ext cx="478439" cy="478439"/>
              </a:xfrm>
              <a:prstGeom prst="rect">
                <a:avLst/>
              </a:prstGeom>
              <a:ln w="2540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ular Callout 101"/>
                  <p:cNvSpPr/>
                  <p:nvPr/>
                </p:nvSpPr>
                <p:spPr>
                  <a:xfrm>
                    <a:off x="8513497" y="5647865"/>
                    <a:ext cx="1449691" cy="613701"/>
                  </a:xfrm>
                  <a:prstGeom prst="wedgeRectCallout">
                    <a:avLst>
                      <a:gd name="adj1" fmla="val -55272"/>
                      <a:gd name="adj2" fmla="val -24476"/>
                    </a:avLst>
                  </a:prstGeom>
                  <a:gradFill>
                    <a:gsLst>
                      <a:gs pos="0">
                        <a:srgbClr val="FF6600"/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254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𝑇𝐵𝑜𝑥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𝐴𝐵𝑜𝑥</m:t>
                          </m:r>
                        </m:oMath>
                      </m:oMathPara>
                    </a14:m>
                    <a:endParaRPr lang="en-US" sz="2000" b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ular Callout 10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3497" y="5647865"/>
                    <a:ext cx="1449691" cy="613701"/>
                  </a:xfrm>
                  <a:prstGeom prst="wedgeRectCallout">
                    <a:avLst>
                      <a:gd name="adj1" fmla="val -55272"/>
                      <a:gd name="adj2" fmla="val -24476"/>
                    </a:avLst>
                  </a:prstGeom>
                  <a:blipFill rotWithShape="0">
                    <a:blip r:embed="rId13"/>
                    <a:stretch>
                      <a:fillRect r="-391"/>
                    </a:stretch>
                  </a:blipFill>
                  <a:ln w="254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aphicFrame>
        <p:nvGraphicFramePr>
          <p:cNvPr id="107" name="Diagram 106"/>
          <p:cNvGraphicFramePr/>
          <p:nvPr>
            <p:extLst>
              <p:ext uri="{D42A27DB-BD31-4B8C-83A1-F6EECF244321}">
                <p14:modId xmlns:p14="http://schemas.microsoft.com/office/powerpoint/2010/main" val="4092848299"/>
              </p:ext>
            </p:extLst>
          </p:nvPr>
        </p:nvGraphicFramePr>
        <p:xfrm>
          <a:off x="1077466" y="4039815"/>
          <a:ext cx="911748" cy="90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08" name="Rectangle 107"/>
          <p:cNvSpPr/>
          <p:nvPr/>
        </p:nvSpPr>
        <p:spPr>
          <a:xfrm>
            <a:off x="5480383" y="3024610"/>
            <a:ext cx="2114588" cy="329100"/>
          </a:xfrm>
          <a:prstGeom prst="rect">
            <a:avLst/>
          </a:prstGeom>
          <a:solidFill>
            <a:srgbClr val="FF6600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uri2:Climatization</a:t>
            </a:r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9197571" y="3021620"/>
            <a:ext cx="2113149" cy="339193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uri1:Device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3" name="Straight Arrow Connector 112"/>
          <p:cNvCxnSpPr>
            <a:stCxn id="110" idx="1"/>
            <a:endCxn id="108" idx="3"/>
          </p:cNvCxnSpPr>
          <p:nvPr/>
        </p:nvCxnSpPr>
        <p:spPr>
          <a:xfrm flipH="1" flipV="1">
            <a:off x="7594971" y="3189160"/>
            <a:ext cx="1602600" cy="2057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5482358" y="3523502"/>
            <a:ext cx="2114588" cy="329100"/>
          </a:xfrm>
          <a:prstGeom prst="rect">
            <a:avLst/>
          </a:prstGeom>
          <a:solidFill>
            <a:srgbClr val="FF33CC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uri1:AirConditioner</a:t>
            </a:r>
            <a:endParaRPr lang="en-US" dirty="0"/>
          </a:p>
        </p:txBody>
      </p:sp>
      <p:sp>
        <p:nvSpPr>
          <p:cNvPr id="116" name="Rectangle 115"/>
          <p:cNvSpPr/>
          <p:nvPr/>
        </p:nvSpPr>
        <p:spPr>
          <a:xfrm>
            <a:off x="9208051" y="3518204"/>
            <a:ext cx="2102669" cy="339193"/>
          </a:xfrm>
          <a:prstGeom prst="rect">
            <a:avLst/>
          </a:prstGeom>
          <a:solidFill>
            <a:srgbClr val="FF0000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uri2:Appliance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7" name="Straight Arrow Connector 116"/>
          <p:cNvCxnSpPr>
            <a:stCxn id="116" idx="1"/>
            <a:endCxn id="115" idx="3"/>
          </p:cNvCxnSpPr>
          <p:nvPr/>
        </p:nvCxnSpPr>
        <p:spPr>
          <a:xfrm flipH="1">
            <a:off x="7596946" y="3687801"/>
            <a:ext cx="1611105" cy="251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5482358" y="3879891"/>
            <a:ext cx="2114588" cy="3291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7697332" y="2883133"/>
            <a:ext cx="1308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/>
              <a:t>rdfs:subClassOf</a:t>
            </a:r>
            <a:endParaRPr lang="en-US" dirty="0"/>
          </a:p>
        </p:txBody>
      </p:sp>
      <p:sp>
        <p:nvSpPr>
          <p:cNvPr id="125" name="Oval 124"/>
          <p:cNvSpPr/>
          <p:nvPr/>
        </p:nvSpPr>
        <p:spPr>
          <a:xfrm>
            <a:off x="5635693" y="4470507"/>
            <a:ext cx="1741734" cy="32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lz_1</a:t>
            </a:r>
            <a:endParaRPr lang="en-US" dirty="0"/>
          </a:p>
        </p:txBody>
      </p:sp>
      <p:sp>
        <p:nvSpPr>
          <p:cNvPr id="126" name="Rectangle 125"/>
          <p:cNvSpPr/>
          <p:nvPr/>
        </p:nvSpPr>
        <p:spPr>
          <a:xfrm>
            <a:off x="9199337" y="4472632"/>
            <a:ext cx="2111384" cy="329100"/>
          </a:xfrm>
          <a:prstGeom prst="rect">
            <a:avLst/>
          </a:prstGeom>
          <a:solidFill>
            <a:srgbClr val="FF33CC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uri1:AirConditioner</a:t>
            </a:r>
            <a:endParaRPr lang="en-US" dirty="0"/>
          </a:p>
        </p:txBody>
      </p:sp>
      <p:cxnSp>
        <p:nvCxnSpPr>
          <p:cNvPr id="127" name="Straight Arrow Connector 126"/>
          <p:cNvCxnSpPr>
            <a:stCxn id="126" idx="1"/>
            <a:endCxn id="125" idx="6"/>
          </p:cNvCxnSpPr>
          <p:nvPr/>
        </p:nvCxnSpPr>
        <p:spPr>
          <a:xfrm flipH="1" flipV="1">
            <a:off x="7377427" y="4631516"/>
            <a:ext cx="1821910" cy="5666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7869952" y="4593898"/>
            <a:ext cx="768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r</a:t>
            </a:r>
            <a:r>
              <a:rPr lang="en-US" sz="1400" dirty="0" err="1" smtClean="0"/>
              <a:t>df:type</a:t>
            </a:r>
            <a:endParaRPr lang="en-US" dirty="0"/>
          </a:p>
        </p:txBody>
      </p:sp>
      <p:sp>
        <p:nvSpPr>
          <p:cNvPr id="129" name="Oval 128"/>
          <p:cNvSpPr/>
          <p:nvPr/>
        </p:nvSpPr>
        <p:spPr>
          <a:xfrm>
            <a:off x="3017520" y="3115095"/>
            <a:ext cx="1664208" cy="599177"/>
          </a:xfrm>
          <a:prstGeom prst="ellips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005328" y="4602519"/>
            <a:ext cx="1664208" cy="526433"/>
          </a:xfrm>
          <a:prstGeom prst="ellips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3188578" y="3164339"/>
                <a:ext cx="1028257" cy="54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𝑇𝐵𝑜𝑥</m:t>
                          </m:r>
                        </m:e>
                        <m:sub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8578" y="3164339"/>
                <a:ext cx="1028257" cy="542008"/>
              </a:xfrm>
              <a:prstGeom prst="rect">
                <a:avLst/>
              </a:prstGeom>
              <a:blipFill rotWithShape="0">
                <a:blip r:embed="rId19"/>
                <a:stretch>
                  <a:fillRect l="-1183" r="-260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3148679" y="4604268"/>
                <a:ext cx="1028257" cy="542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𝐴𝐵𝑜𝑥</m:t>
                          </m:r>
                        </m:e>
                        <m:sub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2400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d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679" y="4604268"/>
                <a:ext cx="1028257" cy="542008"/>
              </a:xfrm>
              <a:prstGeom prst="rect">
                <a:avLst/>
              </a:prstGeom>
              <a:blipFill rotWithShape="0">
                <a:blip r:embed="rId20"/>
                <a:stretch>
                  <a:fillRect l="-1786" r="-273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9" name="TextBox 138"/>
          <p:cNvSpPr txBox="1"/>
          <p:nvPr/>
        </p:nvSpPr>
        <p:spPr>
          <a:xfrm>
            <a:off x="4892040" y="3043073"/>
            <a:ext cx="56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dirty="0"/>
          </a:p>
        </p:txBody>
      </p:sp>
      <p:sp>
        <p:nvSpPr>
          <p:cNvPr id="140" name="TextBox 139"/>
          <p:cNvSpPr txBox="1"/>
          <p:nvPr/>
        </p:nvSpPr>
        <p:spPr>
          <a:xfrm>
            <a:off x="4888992" y="4484777"/>
            <a:ext cx="56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dirty="0"/>
          </a:p>
        </p:txBody>
      </p:sp>
      <p:sp>
        <p:nvSpPr>
          <p:cNvPr id="54" name="TextBox 135"/>
          <p:cNvSpPr txBox="1"/>
          <p:nvPr/>
        </p:nvSpPr>
        <p:spPr>
          <a:xfrm>
            <a:off x="701385" y="5531926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Annotations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475213" y="4851688"/>
            <a:ext cx="2114588" cy="329100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695353" y="3379917"/>
            <a:ext cx="13083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r</a:t>
            </a:r>
            <a:r>
              <a:rPr lang="en-US" sz="1400" dirty="0" err="1" smtClean="0"/>
              <a:t>dfs:subClassOf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70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8" grpId="0"/>
      <p:bldP spid="108" grpId="0" animBg="1"/>
      <p:bldP spid="110" grpId="0" animBg="1"/>
      <p:bldP spid="115" grpId="0" animBg="1"/>
      <p:bldP spid="116" grpId="0" animBg="1"/>
      <p:bldP spid="119" grpId="0"/>
      <p:bldP spid="123" grpId="0"/>
      <p:bldP spid="125" grpId="0" animBg="1"/>
      <p:bldP spid="126" grpId="0" animBg="1"/>
      <p:bldP spid="128" grpId="0"/>
      <p:bldP spid="139" grpId="0"/>
      <p:bldP spid="140" grpId="0"/>
      <p:bldP spid="57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642161" y="5391396"/>
            <a:ext cx="11492690" cy="1431816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0781" y="6488701"/>
            <a:ext cx="2743200" cy="365125"/>
          </a:xfrm>
        </p:spPr>
        <p:txBody>
          <a:bodyPr/>
          <a:lstStyle/>
          <a:p>
            <a:r>
              <a:rPr lang="en-US" sz="2000" dirty="0" smtClean="0"/>
              <a:t>10/14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053" y="-732"/>
            <a:ext cx="10515600" cy="7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𝑨𝑩𝒐𝒙 removal @run-time (𝑻𝑩𝒐𝒙 is made persistent)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47103" y="2439654"/>
            <a:ext cx="11487745" cy="2925013"/>
          </a:xfrm>
          <a:prstGeom prst="rect">
            <a:avLst/>
          </a:prstGeom>
          <a:solidFill>
            <a:srgbClr val="FF9999">
              <a:alpha val="16000"/>
            </a:srgb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-360986" y="5882802"/>
            <a:ext cx="144447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101248" y="3656969"/>
            <a:ext cx="2925012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/>
              <p:cNvSpPr txBox="1"/>
              <p:nvPr/>
            </p:nvSpPr>
            <p:spPr>
              <a:xfrm>
                <a:off x="-639" y="1443811"/>
                <a:ext cx="12133513" cy="405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71600" lvl="2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𝑇𝐵𝑜𝑥</m:t>
                        </m:r>
                      </m:e>
                      <m:sub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+1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𝑇𝐵𝑜𝑥</m:t>
                        </m:r>
                      </m:e>
                      <m:sub>
                        <m:r>
                          <a:rPr lang="fr-FR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r>
                          <a:rPr lang="fr-FR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𝑛</m:t>
                        </m:r>
                        <m:r>
                          <a:rPr lang="fr-FR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)</m:t>
                        </m:r>
                      </m:sub>
                    </m:sSub>
                  </m:oMath>
                </a14:m>
                <a:endPara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9" y="1443811"/>
                <a:ext cx="12133513" cy="405111"/>
              </a:xfrm>
              <a:prstGeom prst="rect">
                <a:avLst/>
              </a:prstGeom>
              <a:blipFill rotWithShape="0">
                <a:blip r:embed="rId4"/>
                <a:stretch>
                  <a:fillRect t="-28788" b="-2121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/>
              <p:cNvSpPr txBox="1"/>
              <p:nvPr/>
            </p:nvSpPr>
            <p:spPr>
              <a:xfrm>
                <a:off x="2090" y="948956"/>
                <a:ext cx="11937474" cy="406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71600" lvl="2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𝐴𝐵𝑜𝑥</m:t>
                        </m:r>
                      </m:e>
                      <m:sub>
                        <m:d>
                          <m:dPr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+1</m:t>
                            </m:r>
                          </m:e>
                        </m:d>
                      </m:sub>
                    </m:sSub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𝐶𝐴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𝑪𝑨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𝒓𝒆𝒎𝒐𝒗𝒆𝒅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 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𝒅𝒆𝒗𝒊𝒄𝒆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𝑅𝐴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𝑹𝑨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𝒓𝒆𝒎𝒐𝒗𝒆𝒅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 </m:t>
                                    </m:r>
                                    <m:r>
                                      <a:rPr lang="en-US" sz="2400" b="1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𝒅𝒆𝒗𝒊𝒄𝒆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  <a:sym typeface="Wingdings" panose="05000000000000000000" pitchFamily="2" charset="2"/>
                </a:endParaRPr>
              </a:p>
            </p:txBody>
          </p:sp>
        </mc:Choice>
        <mc:Fallback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" y="948956"/>
                <a:ext cx="11937474" cy="406714"/>
              </a:xfrm>
              <a:prstGeom prst="rect">
                <a:avLst/>
              </a:prstGeom>
              <a:blipFill rotWithShape="0">
                <a:blip r:embed="rId5"/>
                <a:stretch>
                  <a:fillRect t="-757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2858495" y="2499520"/>
            <a:ext cx="9039338" cy="1909208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/>
              <p:cNvSpPr txBox="1"/>
              <p:nvPr/>
            </p:nvSpPr>
            <p:spPr>
              <a:xfrm>
                <a:off x="10379761" y="2509019"/>
                <a:ext cx="1028257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9761" y="2509019"/>
                <a:ext cx="1028257" cy="497252"/>
              </a:xfrm>
              <a:prstGeom prst="rect">
                <a:avLst/>
              </a:prstGeom>
              <a:blipFill rotWithShape="0">
                <a:blip r:embed="rId6"/>
                <a:stretch>
                  <a:fillRect l="-1786" r="-434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Rectangle 86"/>
          <p:cNvSpPr/>
          <p:nvPr/>
        </p:nvSpPr>
        <p:spPr>
          <a:xfrm>
            <a:off x="2858496" y="4457972"/>
            <a:ext cx="9039338" cy="783696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10404757" y="4469786"/>
                <a:ext cx="1028257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𝑨𝑩𝒐𝒙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4757" y="4469786"/>
                <a:ext cx="1028257" cy="497252"/>
              </a:xfrm>
              <a:prstGeom prst="rect">
                <a:avLst/>
              </a:prstGeom>
              <a:blipFill rotWithShape="0">
                <a:blip r:embed="rId7"/>
                <a:stretch>
                  <a:fillRect l="-1786" r="-446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Can 46"/>
          <p:cNvSpPr/>
          <p:nvPr/>
        </p:nvSpPr>
        <p:spPr>
          <a:xfrm>
            <a:off x="1255599" y="3177638"/>
            <a:ext cx="1424763" cy="161286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dirty="0" smtClean="0"/>
              <a:t>Σ</a:t>
            </a:r>
            <a:endParaRPr lang="en-US" dirty="0"/>
          </a:p>
        </p:txBody>
      </p:sp>
      <p:grpSp>
        <p:nvGrpSpPr>
          <p:cNvPr id="68" name="Group 67"/>
          <p:cNvGrpSpPr/>
          <p:nvPr/>
        </p:nvGrpSpPr>
        <p:grpSpPr>
          <a:xfrm>
            <a:off x="5509252" y="5602488"/>
            <a:ext cx="1755608" cy="1221067"/>
            <a:chOff x="2125127" y="5499140"/>
            <a:chExt cx="1755608" cy="1221067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573" y="5560346"/>
              <a:ext cx="350421" cy="7008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ular Callout 72"/>
                <p:cNvSpPr/>
                <p:nvPr/>
              </p:nvSpPr>
              <p:spPr>
                <a:xfrm>
                  <a:off x="2125127" y="5499140"/>
                  <a:ext cx="976187" cy="496185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solidFill>
                  <a:srgbClr val="00B050"/>
                </a:solid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𝐴𝐵𝑜𝑥</m:t>
                        </m:r>
                      </m:oMath>
                    </m:oMathPara>
                  </a14:m>
                  <a:endPara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ular Callout 7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5127" y="5499140"/>
                  <a:ext cx="976187" cy="496185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blipFill rotWithShape="0">
                  <a:blip r:embed="rId10"/>
                  <a:stretch>
                    <a:fillRect/>
                  </a:stretch>
                </a:blip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315" y="6234272"/>
              <a:ext cx="779420" cy="485935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7394622" y="5612988"/>
            <a:ext cx="2369514" cy="1187830"/>
            <a:chOff x="7434185" y="5647865"/>
            <a:chExt cx="2369514" cy="118783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185" y="6426159"/>
              <a:ext cx="1049173" cy="409536"/>
            </a:xfrm>
            <a:prstGeom prst="rect">
              <a:avLst/>
            </a:prstGeom>
          </p:spPr>
        </p:pic>
        <p:grpSp>
          <p:nvGrpSpPr>
            <p:cNvPr id="93" name="Group 92"/>
            <p:cNvGrpSpPr/>
            <p:nvPr/>
          </p:nvGrpSpPr>
          <p:grpSpPr>
            <a:xfrm>
              <a:off x="7728452" y="5647865"/>
              <a:ext cx="2075247" cy="613701"/>
              <a:chOff x="7887941" y="5647865"/>
              <a:chExt cx="2075247" cy="613701"/>
            </a:xfrm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7941" y="5748668"/>
                <a:ext cx="478439" cy="478439"/>
              </a:xfrm>
              <a:prstGeom prst="rect">
                <a:avLst/>
              </a:prstGeom>
              <a:ln w="25400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ular Callout 101"/>
                  <p:cNvSpPr/>
                  <p:nvPr/>
                </p:nvSpPr>
                <p:spPr>
                  <a:xfrm>
                    <a:off x="8513497" y="5647865"/>
                    <a:ext cx="1449691" cy="613701"/>
                  </a:xfrm>
                  <a:prstGeom prst="wedgeRectCallout">
                    <a:avLst>
                      <a:gd name="adj1" fmla="val -55272"/>
                      <a:gd name="adj2" fmla="val -24476"/>
                    </a:avLst>
                  </a:prstGeom>
                  <a:gradFill>
                    <a:gsLst>
                      <a:gs pos="0">
                        <a:srgbClr val="FF6600"/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 w="254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𝑇𝐵𝑜𝑥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𝐴𝐵𝑜𝑥</m:t>
                          </m:r>
                        </m:oMath>
                      </m:oMathPara>
                    </a14:m>
                    <a:endParaRPr lang="en-US" sz="2000" b="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ular Callout 10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13497" y="5647865"/>
                    <a:ext cx="1449691" cy="613701"/>
                  </a:xfrm>
                  <a:prstGeom prst="wedgeRectCallout">
                    <a:avLst>
                      <a:gd name="adj1" fmla="val -55272"/>
                      <a:gd name="adj2" fmla="val -24476"/>
                    </a:avLst>
                  </a:prstGeom>
                  <a:blipFill rotWithShape="0">
                    <a:blip r:embed="rId14"/>
                    <a:stretch>
                      <a:fillRect r="-391"/>
                    </a:stretch>
                  </a:blipFill>
                  <a:ln w="25400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aphicFrame>
        <p:nvGraphicFramePr>
          <p:cNvPr id="107" name="Diagram 106"/>
          <p:cNvGraphicFramePr/>
          <p:nvPr>
            <p:extLst>
              <p:ext uri="{D42A27DB-BD31-4B8C-83A1-F6EECF244321}">
                <p14:modId xmlns:p14="http://schemas.microsoft.com/office/powerpoint/2010/main" val="4092848299"/>
              </p:ext>
            </p:extLst>
          </p:nvPr>
        </p:nvGraphicFramePr>
        <p:xfrm>
          <a:off x="1077466" y="4039815"/>
          <a:ext cx="911748" cy="90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125" name="Oval 124"/>
          <p:cNvSpPr/>
          <p:nvPr/>
        </p:nvSpPr>
        <p:spPr>
          <a:xfrm>
            <a:off x="8580770" y="4876994"/>
            <a:ext cx="1741734" cy="32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lz_1</a:t>
            </a:r>
            <a:endParaRPr lang="en-US" dirty="0"/>
          </a:p>
        </p:txBody>
      </p:sp>
      <p:sp>
        <p:nvSpPr>
          <p:cNvPr id="126" name="Rectangle 125"/>
          <p:cNvSpPr/>
          <p:nvPr/>
        </p:nvSpPr>
        <p:spPr>
          <a:xfrm>
            <a:off x="5482358" y="4876388"/>
            <a:ext cx="2120231" cy="329100"/>
          </a:xfrm>
          <a:prstGeom prst="rect">
            <a:avLst/>
          </a:prstGeom>
          <a:solidFill>
            <a:srgbClr val="FF33CC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uri1:AirConditioner</a:t>
            </a:r>
            <a:endParaRPr lang="en-US" dirty="0"/>
          </a:p>
        </p:txBody>
      </p:sp>
      <p:cxnSp>
        <p:nvCxnSpPr>
          <p:cNvPr id="127" name="Straight Arrow Connector 126"/>
          <p:cNvCxnSpPr>
            <a:stCxn id="126" idx="3"/>
            <a:endCxn id="125" idx="2"/>
          </p:cNvCxnSpPr>
          <p:nvPr/>
        </p:nvCxnSpPr>
        <p:spPr>
          <a:xfrm flipV="1">
            <a:off x="7602589" y="5038003"/>
            <a:ext cx="978181" cy="2935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Rectangle 127"/>
          <p:cNvSpPr/>
          <p:nvPr/>
        </p:nvSpPr>
        <p:spPr>
          <a:xfrm>
            <a:off x="7763074" y="4760149"/>
            <a:ext cx="768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r</a:t>
            </a:r>
            <a:r>
              <a:rPr lang="en-US" sz="1400" dirty="0" err="1" smtClean="0"/>
              <a:t>df:type</a:t>
            </a:r>
            <a:endParaRPr lang="en-US" dirty="0"/>
          </a:p>
        </p:txBody>
      </p:sp>
      <p:sp>
        <p:nvSpPr>
          <p:cNvPr id="129" name="Oval 128"/>
          <p:cNvSpPr/>
          <p:nvPr/>
        </p:nvSpPr>
        <p:spPr>
          <a:xfrm>
            <a:off x="6697119" y="2994037"/>
            <a:ext cx="1719645" cy="786307"/>
          </a:xfrm>
          <a:prstGeom prst="ellips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Oval 131"/>
          <p:cNvSpPr/>
          <p:nvPr/>
        </p:nvSpPr>
        <p:spPr>
          <a:xfrm>
            <a:off x="3005328" y="4602519"/>
            <a:ext cx="1664208" cy="526433"/>
          </a:xfrm>
          <a:prstGeom prst="ellipse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6975053" y="3128714"/>
                <a:ext cx="1028257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𝑻𝑩𝒐𝒙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053" y="3128714"/>
                <a:ext cx="1028257" cy="497252"/>
              </a:xfrm>
              <a:prstGeom prst="rect">
                <a:avLst/>
              </a:prstGeom>
              <a:blipFill rotWithShape="0">
                <a:blip r:embed="rId20"/>
                <a:stretch>
                  <a:fillRect l="-1183" r="-1360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3148679" y="4604268"/>
                <a:ext cx="1028257" cy="497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𝑨𝑩𝒐𝒙</m:t>
                          </m:r>
                        </m:e>
                        <m:sub>
                          <m:d>
                            <m:d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𝒏</m:t>
                              </m:r>
                            </m:e>
                          </m:d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8679" y="4604268"/>
                <a:ext cx="1028257" cy="497252"/>
              </a:xfrm>
              <a:prstGeom prst="rect">
                <a:avLst/>
              </a:prstGeom>
              <a:blipFill rotWithShape="0">
                <a:blip r:embed="rId21"/>
                <a:stretch>
                  <a:fillRect l="-1786" r="-14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0" name="TextBox 139"/>
          <p:cNvSpPr txBox="1"/>
          <p:nvPr/>
        </p:nvSpPr>
        <p:spPr>
          <a:xfrm>
            <a:off x="4839564" y="4212926"/>
            <a:ext cx="566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-</a:t>
            </a:r>
            <a:endParaRPr lang="en-US" dirty="0"/>
          </a:p>
        </p:txBody>
      </p:sp>
      <p:sp>
        <p:nvSpPr>
          <p:cNvPr id="53" name="Rectangle 52"/>
          <p:cNvSpPr/>
          <p:nvPr/>
        </p:nvSpPr>
        <p:spPr>
          <a:xfrm>
            <a:off x="5482358" y="4498775"/>
            <a:ext cx="2116902" cy="329100"/>
          </a:xfrm>
          <a:prstGeom prst="rect">
            <a:avLst/>
          </a:prstGeom>
          <a:solidFill>
            <a:srgbClr val="FF33CC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uri2:Climatization</a:t>
            </a:r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8577722" y="4499042"/>
            <a:ext cx="1741734" cy="3220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  <a:r>
              <a:rPr lang="en-US" dirty="0" smtClean="0"/>
              <a:t>lz_1</a:t>
            </a:r>
            <a:endParaRPr lang="en-US" dirty="0"/>
          </a:p>
        </p:txBody>
      </p:sp>
      <p:cxnSp>
        <p:nvCxnSpPr>
          <p:cNvPr id="55" name="Straight Arrow Connector 54"/>
          <p:cNvCxnSpPr>
            <a:stCxn id="53" idx="3"/>
            <a:endCxn id="54" idx="2"/>
          </p:cNvCxnSpPr>
          <p:nvPr/>
        </p:nvCxnSpPr>
        <p:spPr>
          <a:xfrm flipV="1">
            <a:off x="7599260" y="4660051"/>
            <a:ext cx="978462" cy="3274"/>
          </a:xfrm>
          <a:prstGeom prst="straightConnector1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7760026" y="4418773"/>
            <a:ext cx="768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r</a:t>
            </a:r>
            <a:r>
              <a:rPr lang="en-US" sz="1400" dirty="0" err="1" smtClean="0"/>
              <a:t>df:type</a:t>
            </a:r>
            <a:endParaRPr lang="en-US" dirty="0"/>
          </a:p>
        </p:txBody>
      </p:sp>
      <p:sp>
        <p:nvSpPr>
          <p:cNvPr id="40" name="TextBox 135"/>
          <p:cNvSpPr txBox="1"/>
          <p:nvPr/>
        </p:nvSpPr>
        <p:spPr>
          <a:xfrm>
            <a:off x="701385" y="5531926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Annotations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8" grpId="0"/>
      <p:bldP spid="125" grpId="0" animBg="1"/>
      <p:bldP spid="126" grpId="0" animBg="1"/>
      <p:bldP spid="128" grpId="0"/>
      <p:bldP spid="140" grpId="0"/>
      <p:bldP spid="53" grpId="0" animBg="1"/>
      <p:bldP spid="54" grpId="0" animBg="1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ounded Rectangle 196"/>
          <p:cNvSpPr/>
          <p:nvPr/>
        </p:nvSpPr>
        <p:spPr>
          <a:xfrm>
            <a:off x="7190212" y="5573791"/>
            <a:ext cx="3190498" cy="116477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Shop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78" name="Rectangle 177"/>
          <p:cNvSpPr/>
          <p:nvPr/>
        </p:nvSpPr>
        <p:spPr>
          <a:xfrm>
            <a:off x="630477" y="5529821"/>
            <a:ext cx="11449050" cy="1274925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" name="Group 172"/>
          <p:cNvGrpSpPr/>
          <p:nvPr/>
        </p:nvGrpSpPr>
        <p:grpSpPr>
          <a:xfrm>
            <a:off x="629315" y="2294136"/>
            <a:ext cx="11449050" cy="3412073"/>
            <a:chOff x="695327" y="3175713"/>
            <a:chExt cx="11449050" cy="1611651"/>
          </a:xfrm>
        </p:grpSpPr>
        <p:sp>
          <p:nvSpPr>
            <p:cNvPr id="174" name="Rectangle 173"/>
            <p:cNvSpPr/>
            <p:nvPr/>
          </p:nvSpPr>
          <p:spPr>
            <a:xfrm>
              <a:off x="695327" y="3175713"/>
              <a:ext cx="11449050" cy="1499384"/>
            </a:xfrm>
            <a:prstGeom prst="rect">
              <a:avLst/>
            </a:prstGeom>
            <a:solidFill>
              <a:srgbClr val="FF9999">
                <a:alpha val="16000"/>
              </a:srgb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04849" y="3587035"/>
              <a:ext cx="33698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</a:t>
              </a:r>
              <a:r>
                <a:rPr lang="en-US" sz="2400" dirty="0" smtClean="0"/>
                <a:t>ormal knowledge representation &amp; reasoning</a:t>
              </a:r>
              <a:endParaRPr lang="en-US" sz="2400" dirty="0"/>
            </a:p>
          </p:txBody>
        </p:sp>
      </p:grpSp>
      <p:sp>
        <p:nvSpPr>
          <p:cNvPr id="172" name="Rectangle 171"/>
          <p:cNvSpPr/>
          <p:nvPr/>
        </p:nvSpPr>
        <p:spPr>
          <a:xfrm>
            <a:off x="636960" y="1606575"/>
            <a:ext cx="11449050" cy="630214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6050"/>
            <a:ext cx="2743200" cy="365125"/>
          </a:xfrm>
        </p:spPr>
        <p:txBody>
          <a:bodyPr/>
          <a:lstStyle/>
          <a:p>
            <a:r>
              <a:rPr lang="en-US" sz="2000" dirty="0" smtClean="0"/>
              <a:t>11/14</a:t>
            </a:r>
            <a:endParaRPr lang="en-US" sz="2000" dirty="0"/>
          </a:p>
        </p:txBody>
      </p:sp>
      <p:sp>
        <p:nvSpPr>
          <p:cNvPr id="22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relevancy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improvement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over time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3" name="Rectangle 222"/>
          <p:cNvSpPr/>
          <p:nvPr/>
        </p:nvSpPr>
        <p:spPr>
          <a:xfrm>
            <a:off x="6223893" y="1685533"/>
            <a:ext cx="17490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No answer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272107" y="1061794"/>
            <a:ext cx="11581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evices offering food preservation?</a:t>
            </a:r>
          </a:p>
        </p:txBody>
      </p:sp>
      <p:grpSp>
        <p:nvGrpSpPr>
          <p:cNvPr id="359" name="Group 358"/>
          <p:cNvGrpSpPr/>
          <p:nvPr/>
        </p:nvGrpSpPr>
        <p:grpSpPr>
          <a:xfrm>
            <a:off x="1285088" y="2424479"/>
            <a:ext cx="9520898" cy="3987114"/>
            <a:chOff x="-4037225" y="1107623"/>
            <a:chExt cx="9520898" cy="3987114"/>
          </a:xfrm>
        </p:grpSpPr>
        <p:grpSp>
          <p:nvGrpSpPr>
            <p:cNvPr id="360" name="Group 359"/>
            <p:cNvGrpSpPr/>
            <p:nvPr/>
          </p:nvGrpSpPr>
          <p:grpSpPr>
            <a:xfrm>
              <a:off x="-4037225" y="1107623"/>
              <a:ext cx="9520898" cy="3987114"/>
              <a:chOff x="-3362305" y="236765"/>
              <a:chExt cx="9520898" cy="3987114"/>
            </a:xfrm>
          </p:grpSpPr>
          <p:sp>
            <p:nvSpPr>
              <p:cNvPr id="365" name="Oval 364"/>
              <p:cNvSpPr/>
              <p:nvPr/>
            </p:nvSpPr>
            <p:spPr>
              <a:xfrm>
                <a:off x="875393" y="2808970"/>
                <a:ext cx="1504950" cy="371475"/>
              </a:xfrm>
              <a:prstGeom prst="ellipse">
                <a:avLst/>
              </a:prstGeom>
              <a:solidFill>
                <a:srgbClr val="FF9999"/>
              </a:solidFill>
              <a:ln w="3175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DF_1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3129643" y="1027340"/>
                <a:ext cx="1447800" cy="400050"/>
              </a:xfrm>
              <a:prstGeom prst="rect">
                <a:avLst/>
              </a:prstGeom>
              <a:noFill/>
              <a:ln w="3175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Deep freezer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367" name="Straight Arrow Connector 366"/>
              <p:cNvCxnSpPr>
                <a:stCxn id="365" idx="0"/>
                <a:endCxn id="366" idx="2"/>
              </p:cNvCxnSpPr>
              <p:nvPr/>
            </p:nvCxnSpPr>
            <p:spPr>
              <a:xfrm flipV="1">
                <a:off x="1627868" y="1427390"/>
                <a:ext cx="2225675" cy="1381580"/>
              </a:xfrm>
              <a:prstGeom prst="straightConnector1">
                <a:avLst/>
              </a:prstGeom>
              <a:ln w="3175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" name="Rectangle 367"/>
              <p:cNvSpPr/>
              <p:nvPr/>
            </p:nvSpPr>
            <p:spPr>
              <a:xfrm>
                <a:off x="4710793" y="236765"/>
                <a:ext cx="1447800" cy="400050"/>
              </a:xfrm>
              <a:prstGeom prst="rect">
                <a:avLst/>
              </a:prstGeom>
              <a:noFill/>
              <a:ln w="3175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Appliance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369" name="Straight Arrow Connector 368"/>
              <p:cNvCxnSpPr>
                <a:stCxn id="366" idx="0"/>
                <a:endCxn id="368" idx="2"/>
              </p:cNvCxnSpPr>
              <p:nvPr/>
            </p:nvCxnSpPr>
            <p:spPr>
              <a:xfrm flipV="1">
                <a:off x="3853543" y="636815"/>
                <a:ext cx="1581150" cy="390525"/>
              </a:xfrm>
              <a:prstGeom prst="straightConnector1">
                <a:avLst/>
              </a:prstGeom>
              <a:ln w="3175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0" name="Rectangle 369"/>
              <p:cNvSpPr/>
              <p:nvPr/>
            </p:nvSpPr>
            <p:spPr>
              <a:xfrm>
                <a:off x="957943" y="1084490"/>
                <a:ext cx="1447800" cy="400050"/>
              </a:xfrm>
              <a:prstGeom prst="rect">
                <a:avLst/>
              </a:prstGeom>
              <a:noFill/>
              <a:ln w="3175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Freezing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-905782" y="417740"/>
                <a:ext cx="1447800" cy="400050"/>
              </a:xfrm>
              <a:prstGeom prst="rect">
                <a:avLst/>
              </a:prstGeom>
              <a:noFill/>
              <a:ln w="3175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Service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372" name="Straight Arrow Connector 371"/>
              <p:cNvCxnSpPr>
                <a:stCxn id="370" idx="0"/>
                <a:endCxn id="371" idx="2"/>
              </p:cNvCxnSpPr>
              <p:nvPr/>
            </p:nvCxnSpPr>
            <p:spPr>
              <a:xfrm flipH="1" flipV="1">
                <a:off x="-181882" y="817790"/>
                <a:ext cx="1863725" cy="266700"/>
              </a:xfrm>
              <a:prstGeom prst="straightConnector1">
                <a:avLst/>
              </a:prstGeom>
              <a:ln w="3175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Arrow Connector 372"/>
              <p:cNvCxnSpPr>
                <a:stCxn id="366" idx="1"/>
                <a:endCxn id="370" idx="3"/>
              </p:cNvCxnSpPr>
              <p:nvPr/>
            </p:nvCxnSpPr>
            <p:spPr>
              <a:xfrm flipH="1">
                <a:off x="2405743" y="1227365"/>
                <a:ext cx="723900" cy="57150"/>
              </a:xfrm>
              <a:prstGeom prst="straightConnector1">
                <a:avLst/>
              </a:prstGeom>
              <a:ln w="31750">
                <a:solidFill>
                  <a:srgbClr val="255BE3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4" name="TextBox 373"/>
              <p:cNvSpPr txBox="1"/>
              <p:nvPr/>
            </p:nvSpPr>
            <p:spPr>
              <a:xfrm>
                <a:off x="-3362305" y="3762214"/>
                <a:ext cx="15022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1/ Home</a:t>
                </a:r>
                <a:endParaRPr lang="en-US" sz="2400" dirty="0"/>
              </a:p>
            </p:txBody>
          </p:sp>
        </p:grpSp>
        <p:sp>
          <p:nvSpPr>
            <p:cNvPr id="361" name="TextBox 360"/>
            <p:cNvSpPr txBox="1"/>
            <p:nvPr/>
          </p:nvSpPr>
          <p:spPr>
            <a:xfrm>
              <a:off x="2640234" y="1479717"/>
              <a:ext cx="15131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solidFill>
                    <a:srgbClr val="255BE3"/>
                  </a:solidFill>
                </a:rPr>
                <a:t>r</a:t>
              </a:r>
              <a:r>
                <a:rPr lang="en-US" sz="1400" i="1" dirty="0" err="1" smtClean="0">
                  <a:solidFill>
                    <a:srgbClr val="255BE3"/>
                  </a:solidFill>
                </a:rPr>
                <a:t>dfs:subClassOf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362" name="TextBox 361"/>
            <p:cNvSpPr txBox="1"/>
            <p:nvPr/>
          </p:nvSpPr>
          <p:spPr>
            <a:xfrm>
              <a:off x="42180" y="1508292"/>
              <a:ext cx="15131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solidFill>
                    <a:srgbClr val="255BE3"/>
                  </a:solidFill>
                </a:rPr>
                <a:t>r</a:t>
              </a:r>
              <a:r>
                <a:rPr lang="en-US" sz="1400" i="1" dirty="0" err="1" smtClean="0">
                  <a:solidFill>
                    <a:srgbClr val="255BE3"/>
                  </a:solidFill>
                </a:rPr>
                <a:t>dfs:subClassOf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363" name="TextBox 362"/>
            <p:cNvSpPr txBox="1"/>
            <p:nvPr/>
          </p:nvSpPr>
          <p:spPr>
            <a:xfrm>
              <a:off x="1975754" y="2896675"/>
              <a:ext cx="15131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rdf:type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364" name="TextBox 363"/>
            <p:cNvSpPr txBox="1"/>
            <p:nvPr/>
          </p:nvSpPr>
          <p:spPr>
            <a:xfrm>
              <a:off x="1694629" y="1817168"/>
              <a:ext cx="151311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ex:offers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</p:grpSp>
      <p:sp>
        <p:nvSpPr>
          <p:cNvPr id="176" name="TextBox 175"/>
          <p:cNvSpPr txBox="1"/>
          <p:nvPr/>
        </p:nvSpPr>
        <p:spPr>
          <a:xfrm rot="16200000">
            <a:off x="-1575875" y="3308817"/>
            <a:ext cx="387426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04850" y="1690678"/>
            <a:ext cx="457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Selection (KB queries)</a:t>
            </a:r>
            <a:endParaRPr lang="en-US" sz="2400" dirty="0"/>
          </a:p>
        </p:txBody>
      </p:sp>
      <p:sp>
        <p:nvSpPr>
          <p:cNvPr id="179" name="TextBox 178"/>
          <p:cNvSpPr txBox="1"/>
          <p:nvPr/>
        </p:nvSpPr>
        <p:spPr>
          <a:xfrm rot="16200000">
            <a:off x="-274721" y="5930453"/>
            <a:ext cx="127195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77821" y="5368159"/>
            <a:ext cx="1179058" cy="1283117"/>
            <a:chOff x="5877821" y="5368159"/>
            <a:chExt cx="1179058" cy="12831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821" y="5862934"/>
              <a:ext cx="788342" cy="788342"/>
            </a:xfrm>
            <a:prstGeom prst="rect">
              <a:avLst/>
            </a:prstGeom>
          </p:spPr>
        </p:pic>
        <p:sp>
          <p:nvSpPr>
            <p:cNvPr id="181" name="Rectangular Callout 180"/>
            <p:cNvSpPr/>
            <p:nvPr/>
          </p:nvSpPr>
          <p:spPr>
            <a:xfrm>
              <a:off x="6549659" y="5897947"/>
              <a:ext cx="507220" cy="307668"/>
            </a:xfrm>
            <a:prstGeom prst="wedgeRectCallout">
              <a:avLst>
                <a:gd name="adj1" fmla="val -69979"/>
                <a:gd name="adj2" fmla="val 4326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82" name="Straight Arrow Connector 181"/>
            <p:cNvCxnSpPr>
              <a:stCxn id="2" idx="0"/>
              <a:endCxn id="365" idx="4"/>
            </p:cNvCxnSpPr>
            <p:nvPr/>
          </p:nvCxnSpPr>
          <p:spPr>
            <a:xfrm flipV="1">
              <a:off x="6271992" y="5368159"/>
              <a:ext cx="3269" cy="494775"/>
            </a:xfrm>
            <a:prstGeom prst="straightConnector1">
              <a:avLst/>
            </a:prstGeom>
            <a:ln w="38100">
              <a:solidFill>
                <a:srgbClr val="255B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5372293" y="5573793"/>
            <a:ext cx="1749741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98" name="Rounded Rectangle 197"/>
          <p:cNvSpPr/>
          <p:nvPr/>
        </p:nvSpPr>
        <p:spPr>
          <a:xfrm>
            <a:off x="10448888" y="5562901"/>
            <a:ext cx="1582603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Friend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208" name="Straight Connector 207"/>
          <p:cNvCxnSpPr/>
          <p:nvPr/>
        </p:nvCxnSpPr>
        <p:spPr>
          <a:xfrm flipH="1">
            <a:off x="636960" y="4858478"/>
            <a:ext cx="1144256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/>
              <p:cNvSpPr txBox="1"/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9" name="TextBox 2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0" name="TextBox 209"/>
              <p:cNvSpPr txBox="1"/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0" name="TextBox 2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4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72293" y="5573793"/>
            <a:ext cx="1749741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78" name="Rectangle 177"/>
          <p:cNvSpPr/>
          <p:nvPr/>
        </p:nvSpPr>
        <p:spPr>
          <a:xfrm>
            <a:off x="630477" y="5529821"/>
            <a:ext cx="11449050" cy="1274925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" name="Group 172"/>
          <p:cNvGrpSpPr/>
          <p:nvPr/>
        </p:nvGrpSpPr>
        <p:grpSpPr>
          <a:xfrm>
            <a:off x="630477" y="2293742"/>
            <a:ext cx="11449050" cy="3412072"/>
            <a:chOff x="695327" y="3175713"/>
            <a:chExt cx="11449050" cy="1611651"/>
          </a:xfrm>
        </p:grpSpPr>
        <p:sp>
          <p:nvSpPr>
            <p:cNvPr id="174" name="Rectangle 173"/>
            <p:cNvSpPr/>
            <p:nvPr/>
          </p:nvSpPr>
          <p:spPr>
            <a:xfrm>
              <a:off x="695327" y="3175713"/>
              <a:ext cx="11449050" cy="1499384"/>
            </a:xfrm>
            <a:prstGeom prst="rect">
              <a:avLst/>
            </a:prstGeom>
            <a:solidFill>
              <a:srgbClr val="FF9999">
                <a:alpha val="16000"/>
              </a:srgb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04849" y="3587035"/>
              <a:ext cx="33698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</a:t>
              </a:r>
              <a:r>
                <a:rPr lang="en-US" sz="2400" dirty="0" smtClean="0"/>
                <a:t>ormal knowledge representation &amp; reasoning</a:t>
              </a:r>
              <a:endParaRPr lang="en-US" sz="2400" dirty="0"/>
            </a:p>
          </p:txBody>
        </p:sp>
      </p:grpSp>
      <p:sp>
        <p:nvSpPr>
          <p:cNvPr id="172" name="Rectangle 171"/>
          <p:cNvSpPr/>
          <p:nvPr/>
        </p:nvSpPr>
        <p:spPr>
          <a:xfrm>
            <a:off x="636960" y="1606575"/>
            <a:ext cx="11449050" cy="630214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6050"/>
            <a:ext cx="2743200" cy="365125"/>
          </a:xfrm>
        </p:spPr>
        <p:txBody>
          <a:bodyPr/>
          <a:lstStyle/>
          <a:p>
            <a:r>
              <a:rPr lang="en-US" sz="2000" dirty="0" smtClean="0"/>
              <a:t>11/14</a:t>
            </a:r>
            <a:endParaRPr lang="en-US" sz="2000" dirty="0"/>
          </a:p>
        </p:txBody>
      </p:sp>
      <p:sp>
        <p:nvSpPr>
          <p:cNvPr id="22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relevancy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improvement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over time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6596882" y="1687585"/>
            <a:ext cx="11347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j-lt"/>
              </a:rPr>
              <a:t>DF_2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272107" y="1061794"/>
            <a:ext cx="11581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evices offering food preservation?</a:t>
            </a:r>
          </a:p>
        </p:txBody>
      </p:sp>
      <p:grpSp>
        <p:nvGrpSpPr>
          <p:cNvPr id="375" name="Group 374"/>
          <p:cNvGrpSpPr/>
          <p:nvPr/>
        </p:nvGrpSpPr>
        <p:grpSpPr>
          <a:xfrm>
            <a:off x="1221351" y="2427306"/>
            <a:ext cx="10384885" cy="3983451"/>
            <a:chOff x="2474771" y="1251076"/>
            <a:chExt cx="10384885" cy="3983451"/>
          </a:xfrm>
        </p:grpSpPr>
        <p:grpSp>
          <p:nvGrpSpPr>
            <p:cNvPr id="376" name="Group 375"/>
            <p:cNvGrpSpPr/>
            <p:nvPr/>
          </p:nvGrpSpPr>
          <p:grpSpPr>
            <a:xfrm>
              <a:off x="2474771" y="1251076"/>
              <a:ext cx="9582173" cy="3983451"/>
              <a:chOff x="1832514" y="369332"/>
              <a:chExt cx="9582173" cy="3983451"/>
            </a:xfrm>
          </p:grpSpPr>
          <p:sp>
            <p:nvSpPr>
              <p:cNvPr id="385" name="Oval 384"/>
              <p:cNvSpPr/>
              <p:nvPr/>
            </p:nvSpPr>
            <p:spPr>
              <a:xfrm>
                <a:off x="9315846" y="2981212"/>
                <a:ext cx="1504950" cy="371475"/>
              </a:xfrm>
              <a:prstGeom prst="ellipse">
                <a:avLst/>
              </a:prstGeom>
              <a:solidFill>
                <a:srgbClr val="FF9999"/>
              </a:solidFill>
              <a:ln w="3810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F_1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9966721" y="1882662"/>
                <a:ext cx="1447800" cy="40005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Fridge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387" name="Straight Arrow Connector 386"/>
              <p:cNvCxnSpPr>
                <a:stCxn id="385" idx="0"/>
                <a:endCxn id="386" idx="2"/>
              </p:cNvCxnSpPr>
              <p:nvPr/>
            </p:nvCxnSpPr>
            <p:spPr>
              <a:xfrm flipV="1">
                <a:off x="10068321" y="2282712"/>
                <a:ext cx="622300" cy="698500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Arrow Connector 387"/>
              <p:cNvCxnSpPr>
                <a:stCxn id="386" idx="0"/>
                <a:endCxn id="392" idx="2"/>
              </p:cNvCxnSpPr>
              <p:nvPr/>
            </p:nvCxnSpPr>
            <p:spPr>
              <a:xfrm flipV="1">
                <a:off x="10690621" y="769382"/>
                <a:ext cx="166" cy="1113280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9" name="Oval 388"/>
              <p:cNvSpPr/>
              <p:nvPr/>
            </p:nvSpPr>
            <p:spPr>
              <a:xfrm>
                <a:off x="7731125" y="2969359"/>
                <a:ext cx="1504950" cy="37147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DF_2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>
              <a:xfrm>
                <a:off x="8390165" y="1150028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Deep freezer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391" name="Straight Arrow Connector 390"/>
              <p:cNvCxnSpPr>
                <a:stCxn id="389" idx="0"/>
                <a:endCxn id="390" idx="2"/>
              </p:cNvCxnSpPr>
              <p:nvPr/>
            </p:nvCxnSpPr>
            <p:spPr>
              <a:xfrm flipV="1">
                <a:off x="8483600" y="1550078"/>
                <a:ext cx="630465" cy="1419281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2" name="Rectangle 391"/>
              <p:cNvSpPr/>
              <p:nvPr/>
            </p:nvSpPr>
            <p:spPr>
              <a:xfrm>
                <a:off x="9966887" y="369332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Appliance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393" name="Straight Arrow Connector 392"/>
              <p:cNvCxnSpPr>
                <a:stCxn id="390" idx="0"/>
                <a:endCxn id="392" idx="2"/>
              </p:cNvCxnSpPr>
              <p:nvPr/>
            </p:nvCxnSpPr>
            <p:spPr>
              <a:xfrm flipV="1">
                <a:off x="9114065" y="769382"/>
                <a:ext cx="1576722" cy="380646"/>
              </a:xfrm>
              <a:prstGeom prst="straightConnector1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4" name="Rectangle 393"/>
              <p:cNvSpPr/>
              <p:nvPr/>
            </p:nvSpPr>
            <p:spPr>
              <a:xfrm>
                <a:off x="6218465" y="1217158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Freezing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4357464" y="549558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Service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396" name="Straight Arrow Connector 395"/>
              <p:cNvCxnSpPr>
                <a:stCxn id="394" idx="0"/>
                <a:endCxn id="395" idx="2"/>
              </p:cNvCxnSpPr>
              <p:nvPr/>
            </p:nvCxnSpPr>
            <p:spPr>
              <a:xfrm flipH="1" flipV="1">
                <a:off x="5081364" y="949608"/>
                <a:ext cx="1861001" cy="267550"/>
              </a:xfrm>
              <a:prstGeom prst="straightConnector1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Arrow Connector 396"/>
              <p:cNvCxnSpPr>
                <a:stCxn id="390" idx="1"/>
                <a:endCxn id="394" idx="3"/>
              </p:cNvCxnSpPr>
              <p:nvPr/>
            </p:nvCxnSpPr>
            <p:spPr>
              <a:xfrm flipH="1">
                <a:off x="7666265" y="1350053"/>
                <a:ext cx="723900" cy="67130"/>
              </a:xfrm>
              <a:prstGeom prst="straightConnector1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8" name="TextBox 397"/>
              <p:cNvSpPr txBox="1"/>
              <p:nvPr/>
            </p:nvSpPr>
            <p:spPr>
              <a:xfrm>
                <a:off x="1832514" y="3891118"/>
                <a:ext cx="15022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2/ Shop</a:t>
                </a:r>
                <a:endParaRPr lang="en-US" sz="2400" dirty="0"/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5565406" y="2211744"/>
                <a:ext cx="1447800" cy="53816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Food preservation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00" name="Straight Arrow Connector 399"/>
              <p:cNvCxnSpPr>
                <a:stCxn id="390" idx="1"/>
                <a:endCxn id="399" idx="3"/>
              </p:cNvCxnSpPr>
              <p:nvPr/>
            </p:nvCxnSpPr>
            <p:spPr>
              <a:xfrm flipH="1">
                <a:off x="7013206" y="1350053"/>
                <a:ext cx="1376959" cy="1130771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Arrow Connector 400"/>
              <p:cNvCxnSpPr>
                <a:stCxn id="399" idx="0"/>
                <a:endCxn id="395" idx="2"/>
              </p:cNvCxnSpPr>
              <p:nvPr/>
            </p:nvCxnSpPr>
            <p:spPr>
              <a:xfrm flipH="1" flipV="1">
                <a:off x="5081364" y="949608"/>
                <a:ext cx="1207942" cy="1262136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7" name="TextBox 376"/>
            <p:cNvSpPr txBox="1"/>
            <p:nvPr/>
          </p:nvSpPr>
          <p:spPr>
            <a:xfrm>
              <a:off x="9365870" y="3102058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rdf:type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378" name="TextBox 377"/>
            <p:cNvSpPr txBox="1"/>
            <p:nvPr/>
          </p:nvSpPr>
          <p:spPr>
            <a:xfrm>
              <a:off x="11026851" y="3321132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rdf:type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379" name="TextBox 378"/>
            <p:cNvSpPr txBox="1"/>
            <p:nvPr/>
          </p:nvSpPr>
          <p:spPr>
            <a:xfrm>
              <a:off x="6621227" y="1649809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  <p:sp>
          <p:nvSpPr>
            <p:cNvPr id="380" name="TextBox 379"/>
            <p:cNvSpPr txBox="1"/>
            <p:nvPr/>
          </p:nvSpPr>
          <p:spPr>
            <a:xfrm>
              <a:off x="9222989" y="1621237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  <p:sp>
          <p:nvSpPr>
            <p:cNvPr id="381" name="TextBox 380"/>
            <p:cNvSpPr txBox="1"/>
            <p:nvPr/>
          </p:nvSpPr>
          <p:spPr>
            <a:xfrm>
              <a:off x="11346537" y="2102930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solidFill>
                    <a:srgbClr val="255BE3"/>
                  </a:solidFill>
                </a:rPr>
                <a:t>r</a:t>
              </a:r>
              <a:r>
                <a:rPr lang="en-US" sz="1400" i="1" dirty="0" err="1" smtClean="0">
                  <a:solidFill>
                    <a:srgbClr val="255BE3"/>
                  </a:solidFill>
                </a:rPr>
                <a:t>dfs:subClassOf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382" name="TextBox 381"/>
            <p:cNvSpPr txBox="1"/>
            <p:nvPr/>
          </p:nvSpPr>
          <p:spPr>
            <a:xfrm>
              <a:off x="8471711" y="2580850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ex:offers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8265510" y="1968529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ex:offers</a:t>
              </a:r>
              <a:endParaRPr lang="en-US" sz="1600" i="1" dirty="0"/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5279564" y="2309755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solidFill>
                    <a:srgbClr val="255BE3"/>
                  </a:solidFill>
                </a:rPr>
                <a:t>r</a:t>
              </a:r>
              <a:r>
                <a:rPr lang="en-US" sz="1400" i="1" dirty="0" err="1" smtClean="0">
                  <a:solidFill>
                    <a:srgbClr val="255BE3"/>
                  </a:solidFill>
                </a:rPr>
                <a:t>dfs:subClassOf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</p:grpSp>
      <p:sp>
        <p:nvSpPr>
          <p:cNvPr id="176" name="TextBox 175"/>
          <p:cNvSpPr txBox="1"/>
          <p:nvPr/>
        </p:nvSpPr>
        <p:spPr>
          <a:xfrm rot="16200000">
            <a:off x="-1575875" y="3308817"/>
            <a:ext cx="387426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04850" y="1690678"/>
            <a:ext cx="457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Selection (KB queries)</a:t>
            </a:r>
            <a:endParaRPr lang="en-US" sz="2400" dirty="0"/>
          </a:p>
        </p:txBody>
      </p:sp>
      <p:sp>
        <p:nvSpPr>
          <p:cNvPr id="179" name="TextBox 178"/>
          <p:cNvSpPr txBox="1"/>
          <p:nvPr/>
        </p:nvSpPr>
        <p:spPr>
          <a:xfrm rot="16200000">
            <a:off x="-274721" y="5930453"/>
            <a:ext cx="127195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24986" y="5398808"/>
            <a:ext cx="2808493" cy="1301747"/>
            <a:chOff x="7424986" y="5398808"/>
            <a:chExt cx="2808493" cy="13017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4986" y="5972712"/>
              <a:ext cx="872799" cy="5808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926" y="5813655"/>
              <a:ext cx="886900" cy="886900"/>
            </a:xfrm>
            <a:prstGeom prst="rect">
              <a:avLst/>
            </a:prstGeom>
          </p:spPr>
        </p:pic>
        <p:sp>
          <p:nvSpPr>
            <p:cNvPr id="188" name="Rectangular Callout 187"/>
            <p:cNvSpPr/>
            <p:nvPr/>
          </p:nvSpPr>
          <p:spPr>
            <a:xfrm>
              <a:off x="8273691" y="5900327"/>
              <a:ext cx="507220" cy="307668"/>
            </a:xfrm>
            <a:prstGeom prst="wedgeRectCallout">
              <a:avLst>
                <a:gd name="adj1" fmla="val -69979"/>
                <a:gd name="adj2" fmla="val 4326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9" name="Rectangular Callout 188"/>
            <p:cNvSpPr/>
            <p:nvPr/>
          </p:nvSpPr>
          <p:spPr>
            <a:xfrm>
              <a:off x="9726259" y="5902706"/>
              <a:ext cx="507220" cy="307668"/>
            </a:xfrm>
            <a:prstGeom prst="wedgeRectCallout">
              <a:avLst>
                <a:gd name="adj1" fmla="val -69979"/>
                <a:gd name="adj2" fmla="val 4326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90" name="Straight Arrow Connector 189"/>
            <p:cNvCxnSpPr>
              <a:stCxn id="7" idx="0"/>
              <a:endCxn id="389" idx="4"/>
            </p:cNvCxnSpPr>
            <p:nvPr/>
          </p:nvCxnSpPr>
          <p:spPr>
            <a:xfrm flipV="1">
              <a:off x="7861386" y="5398808"/>
              <a:ext cx="11051" cy="573904"/>
            </a:xfrm>
            <a:prstGeom prst="straightConnector1">
              <a:avLst/>
            </a:prstGeom>
            <a:ln w="38100">
              <a:solidFill>
                <a:srgbClr val="255B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>
              <a:stCxn id="8" idx="0"/>
              <a:endCxn id="385" idx="4"/>
            </p:cNvCxnSpPr>
            <p:nvPr/>
          </p:nvCxnSpPr>
          <p:spPr>
            <a:xfrm flipH="1" flipV="1">
              <a:off x="9457158" y="5410661"/>
              <a:ext cx="4218" cy="402994"/>
            </a:xfrm>
            <a:prstGeom prst="straightConnector1">
              <a:avLst/>
            </a:prstGeom>
            <a:ln w="38100">
              <a:solidFill>
                <a:srgbClr val="255B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7" name="Rounded Rectangle 196"/>
          <p:cNvSpPr/>
          <p:nvPr/>
        </p:nvSpPr>
        <p:spPr>
          <a:xfrm>
            <a:off x="7190212" y="5573791"/>
            <a:ext cx="3190498" cy="116477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Shop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98" name="Rounded Rectangle 197"/>
          <p:cNvSpPr/>
          <p:nvPr/>
        </p:nvSpPr>
        <p:spPr>
          <a:xfrm>
            <a:off x="10448888" y="5562901"/>
            <a:ext cx="1582603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Friend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199" name="Straight Connector 198"/>
          <p:cNvCxnSpPr/>
          <p:nvPr/>
        </p:nvCxnSpPr>
        <p:spPr>
          <a:xfrm flipH="1">
            <a:off x="636960" y="4858478"/>
            <a:ext cx="1144256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/>
              <p:cNvSpPr txBox="1"/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0" name="TextBox 1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/>
              <p:cNvSpPr txBox="1"/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1" name="TextBox 2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9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/>
          <p:cNvSpPr/>
          <p:nvPr/>
        </p:nvSpPr>
        <p:spPr>
          <a:xfrm>
            <a:off x="630477" y="5529821"/>
            <a:ext cx="11449050" cy="1274925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" name="Group 172"/>
          <p:cNvGrpSpPr/>
          <p:nvPr/>
        </p:nvGrpSpPr>
        <p:grpSpPr>
          <a:xfrm>
            <a:off x="630477" y="2293742"/>
            <a:ext cx="11449050" cy="3412072"/>
            <a:chOff x="695327" y="3175713"/>
            <a:chExt cx="11449050" cy="1611651"/>
          </a:xfrm>
        </p:grpSpPr>
        <p:sp>
          <p:nvSpPr>
            <p:cNvPr id="174" name="Rectangle 173"/>
            <p:cNvSpPr/>
            <p:nvPr/>
          </p:nvSpPr>
          <p:spPr>
            <a:xfrm>
              <a:off x="695327" y="3175713"/>
              <a:ext cx="11449050" cy="1499384"/>
            </a:xfrm>
            <a:prstGeom prst="rect">
              <a:avLst/>
            </a:prstGeom>
            <a:solidFill>
              <a:srgbClr val="FF9999">
                <a:alpha val="16000"/>
              </a:srgb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04849" y="3587035"/>
              <a:ext cx="33698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</a:t>
              </a:r>
              <a:r>
                <a:rPr lang="en-US" sz="2400" dirty="0" smtClean="0"/>
                <a:t>ormal knowledge representation &amp; reasoning</a:t>
              </a:r>
              <a:endParaRPr lang="en-US" sz="2400" dirty="0"/>
            </a:p>
          </p:txBody>
        </p:sp>
      </p:grpSp>
      <p:sp>
        <p:nvSpPr>
          <p:cNvPr id="172" name="Rectangle 171"/>
          <p:cNvSpPr/>
          <p:nvPr/>
        </p:nvSpPr>
        <p:spPr>
          <a:xfrm>
            <a:off x="636960" y="1606575"/>
            <a:ext cx="11449050" cy="630214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6050"/>
            <a:ext cx="2743200" cy="365125"/>
          </a:xfrm>
        </p:spPr>
        <p:txBody>
          <a:bodyPr/>
          <a:lstStyle/>
          <a:p>
            <a:r>
              <a:rPr lang="en-US" sz="2000" dirty="0" smtClean="0"/>
              <a:t>11/14</a:t>
            </a:r>
            <a:endParaRPr lang="en-US" sz="2000" dirty="0"/>
          </a:p>
        </p:txBody>
      </p:sp>
      <p:sp>
        <p:nvSpPr>
          <p:cNvPr id="22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relevancy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improvement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over time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4" name="Rectangle 223"/>
          <p:cNvSpPr/>
          <p:nvPr/>
        </p:nvSpPr>
        <p:spPr>
          <a:xfrm>
            <a:off x="6598454" y="1675291"/>
            <a:ext cx="1277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DF_1</a:t>
            </a:r>
            <a:endParaRPr lang="en-US" sz="24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272107" y="1061794"/>
            <a:ext cx="11581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evices offering food preservation?</a:t>
            </a:r>
          </a:p>
        </p:txBody>
      </p:sp>
      <p:grpSp>
        <p:nvGrpSpPr>
          <p:cNvPr id="402" name="Group 401"/>
          <p:cNvGrpSpPr/>
          <p:nvPr/>
        </p:nvGrpSpPr>
        <p:grpSpPr>
          <a:xfrm>
            <a:off x="1302415" y="2429585"/>
            <a:ext cx="10304776" cy="3983457"/>
            <a:chOff x="2551705" y="1251076"/>
            <a:chExt cx="10304776" cy="3983457"/>
          </a:xfrm>
        </p:grpSpPr>
        <p:grpSp>
          <p:nvGrpSpPr>
            <p:cNvPr id="403" name="Group 402"/>
            <p:cNvGrpSpPr/>
            <p:nvPr/>
          </p:nvGrpSpPr>
          <p:grpSpPr>
            <a:xfrm>
              <a:off x="2551705" y="1251076"/>
              <a:ext cx="9508248" cy="3983457"/>
              <a:chOff x="1909448" y="369332"/>
              <a:chExt cx="9508248" cy="3983457"/>
            </a:xfrm>
          </p:grpSpPr>
          <p:sp>
            <p:nvSpPr>
              <p:cNvPr id="411" name="Rectangle 410"/>
              <p:cNvSpPr/>
              <p:nvPr/>
            </p:nvSpPr>
            <p:spPr>
              <a:xfrm>
                <a:off x="9969896" y="1882662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Fridge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12" name="Straight Arrow Connector 411"/>
              <p:cNvCxnSpPr>
                <a:stCxn id="411" idx="0"/>
                <a:endCxn id="416" idx="2"/>
              </p:cNvCxnSpPr>
              <p:nvPr/>
            </p:nvCxnSpPr>
            <p:spPr>
              <a:xfrm flipH="1" flipV="1">
                <a:off x="10690787" y="769382"/>
                <a:ext cx="3009" cy="1113280"/>
              </a:xfrm>
              <a:prstGeom prst="straightConnector1">
                <a:avLst/>
              </a:prstGeom>
              <a:ln w="15875"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3" name="Oval 412"/>
              <p:cNvSpPr/>
              <p:nvPr/>
            </p:nvSpPr>
            <p:spPr>
              <a:xfrm>
                <a:off x="6127750" y="2950309"/>
                <a:ext cx="1504950" cy="37147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DF_1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14" name="Rectangle 413"/>
              <p:cNvSpPr/>
              <p:nvPr/>
            </p:nvSpPr>
            <p:spPr>
              <a:xfrm>
                <a:off x="8390165" y="1162728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Deep freezer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15" name="Straight Arrow Connector 414"/>
              <p:cNvCxnSpPr>
                <a:stCxn id="413" idx="0"/>
                <a:endCxn id="414" idx="2"/>
              </p:cNvCxnSpPr>
              <p:nvPr/>
            </p:nvCxnSpPr>
            <p:spPr>
              <a:xfrm flipV="1">
                <a:off x="6880225" y="1562778"/>
                <a:ext cx="2233840" cy="1387531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6" name="Rectangle 415"/>
              <p:cNvSpPr/>
              <p:nvPr/>
            </p:nvSpPr>
            <p:spPr>
              <a:xfrm>
                <a:off x="9966887" y="369332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Appliance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17" name="Straight Arrow Connector 416"/>
              <p:cNvCxnSpPr>
                <a:stCxn id="414" idx="0"/>
                <a:endCxn id="416" idx="2"/>
              </p:cNvCxnSpPr>
              <p:nvPr/>
            </p:nvCxnSpPr>
            <p:spPr>
              <a:xfrm flipV="1">
                <a:off x="9114065" y="769382"/>
                <a:ext cx="1576722" cy="393346"/>
              </a:xfrm>
              <a:prstGeom prst="straightConnector1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8" name="Rectangle 417"/>
              <p:cNvSpPr/>
              <p:nvPr/>
            </p:nvSpPr>
            <p:spPr>
              <a:xfrm>
                <a:off x="6218465" y="1217158"/>
                <a:ext cx="1447800" cy="388115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Freezing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4357464" y="549558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Service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20" name="Straight Arrow Connector 419"/>
              <p:cNvCxnSpPr>
                <a:stCxn id="418" idx="0"/>
                <a:endCxn id="419" idx="2"/>
              </p:cNvCxnSpPr>
              <p:nvPr/>
            </p:nvCxnSpPr>
            <p:spPr>
              <a:xfrm flipH="1" flipV="1">
                <a:off x="5081364" y="949608"/>
                <a:ext cx="1861001" cy="267550"/>
              </a:xfrm>
              <a:prstGeom prst="straightConnector1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1" name="Straight Arrow Connector 420"/>
              <p:cNvCxnSpPr>
                <a:stCxn id="414" idx="1"/>
                <a:endCxn id="418" idx="3"/>
              </p:cNvCxnSpPr>
              <p:nvPr/>
            </p:nvCxnSpPr>
            <p:spPr>
              <a:xfrm flipH="1">
                <a:off x="7666265" y="1362753"/>
                <a:ext cx="723900" cy="48463"/>
              </a:xfrm>
              <a:prstGeom prst="straightConnector1">
                <a:avLst/>
              </a:prstGeom>
              <a:ln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2" name="TextBox 421"/>
              <p:cNvSpPr txBox="1"/>
              <p:nvPr/>
            </p:nvSpPr>
            <p:spPr>
              <a:xfrm>
                <a:off x="1909448" y="3891299"/>
                <a:ext cx="2402134" cy="46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3</a:t>
                </a:r>
                <a:r>
                  <a:rPr lang="en-US" sz="2400" dirty="0" smtClean="0"/>
                  <a:t>/ Back to home</a:t>
                </a:r>
                <a:endParaRPr lang="en-US" sz="2400" dirty="0"/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5565406" y="2214919"/>
                <a:ext cx="1447800" cy="53816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Food preservation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24" name="Straight Arrow Connector 423"/>
              <p:cNvCxnSpPr>
                <a:stCxn id="414" idx="1"/>
                <a:endCxn id="423" idx="3"/>
              </p:cNvCxnSpPr>
              <p:nvPr/>
            </p:nvCxnSpPr>
            <p:spPr>
              <a:xfrm flipH="1">
                <a:off x="7013206" y="1362753"/>
                <a:ext cx="1376959" cy="1121246"/>
              </a:xfrm>
              <a:prstGeom prst="straightConnector1">
                <a:avLst/>
              </a:prstGeom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Arrow Connector 424"/>
              <p:cNvCxnSpPr>
                <a:stCxn id="423" idx="0"/>
                <a:endCxn id="419" idx="2"/>
              </p:cNvCxnSpPr>
              <p:nvPr/>
            </p:nvCxnSpPr>
            <p:spPr>
              <a:xfrm flipH="1" flipV="1">
                <a:off x="5081364" y="949608"/>
                <a:ext cx="1207942" cy="1265311"/>
              </a:xfrm>
              <a:prstGeom prst="straightConnector1">
                <a:avLst/>
              </a:prstGeom>
              <a:ln w="15875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4" name="TextBox 403"/>
            <p:cNvSpPr txBox="1"/>
            <p:nvPr/>
          </p:nvSpPr>
          <p:spPr>
            <a:xfrm>
              <a:off x="8568945" y="3257633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rdf:type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405" name="TextBox 404"/>
            <p:cNvSpPr txBox="1"/>
            <p:nvPr/>
          </p:nvSpPr>
          <p:spPr>
            <a:xfrm>
              <a:off x="6630752" y="1649809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  <p:sp>
          <p:nvSpPr>
            <p:cNvPr id="406" name="TextBox 405"/>
            <p:cNvSpPr txBox="1"/>
            <p:nvPr/>
          </p:nvSpPr>
          <p:spPr>
            <a:xfrm>
              <a:off x="9219814" y="1621237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  <p:sp>
          <p:nvSpPr>
            <p:cNvPr id="407" name="TextBox 406"/>
            <p:cNvSpPr txBox="1"/>
            <p:nvPr/>
          </p:nvSpPr>
          <p:spPr>
            <a:xfrm>
              <a:off x="11343362" y="2106105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  <p:sp>
          <p:nvSpPr>
            <p:cNvPr id="408" name="TextBox 407"/>
            <p:cNvSpPr txBox="1"/>
            <p:nvPr/>
          </p:nvSpPr>
          <p:spPr>
            <a:xfrm>
              <a:off x="7516036" y="2634825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ex:offers</a:t>
              </a:r>
              <a:endParaRPr lang="en-US" sz="1600" i="1" dirty="0"/>
            </a:p>
          </p:txBody>
        </p:sp>
        <p:sp>
          <p:nvSpPr>
            <p:cNvPr id="409" name="TextBox 408"/>
            <p:cNvSpPr txBox="1"/>
            <p:nvPr/>
          </p:nvSpPr>
          <p:spPr>
            <a:xfrm>
              <a:off x="8262335" y="1968529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ex:offers</a:t>
              </a:r>
              <a:endParaRPr lang="en-US" sz="1600" i="1" dirty="0"/>
            </a:p>
          </p:txBody>
        </p:sp>
        <p:sp>
          <p:nvSpPr>
            <p:cNvPr id="410" name="TextBox 409"/>
            <p:cNvSpPr txBox="1"/>
            <p:nvPr/>
          </p:nvSpPr>
          <p:spPr>
            <a:xfrm>
              <a:off x="5279564" y="2309755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</p:grpSp>
      <p:sp>
        <p:nvSpPr>
          <p:cNvPr id="176" name="TextBox 175"/>
          <p:cNvSpPr txBox="1"/>
          <p:nvPr/>
        </p:nvSpPr>
        <p:spPr>
          <a:xfrm rot="16200000">
            <a:off x="-1575875" y="3308817"/>
            <a:ext cx="387426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04850" y="1690678"/>
            <a:ext cx="457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Selection (KB queries)</a:t>
            </a:r>
            <a:endParaRPr lang="en-US" sz="2400" dirty="0"/>
          </a:p>
        </p:txBody>
      </p:sp>
      <p:sp>
        <p:nvSpPr>
          <p:cNvPr id="179" name="TextBox 178"/>
          <p:cNvSpPr txBox="1"/>
          <p:nvPr/>
        </p:nvSpPr>
        <p:spPr>
          <a:xfrm rot="16200000">
            <a:off x="-274721" y="5930453"/>
            <a:ext cx="127195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77821" y="5382037"/>
            <a:ext cx="1179058" cy="1269239"/>
            <a:chOff x="5877821" y="5382037"/>
            <a:chExt cx="1179058" cy="12692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821" y="5862934"/>
              <a:ext cx="788342" cy="788342"/>
            </a:xfrm>
            <a:prstGeom prst="rect">
              <a:avLst/>
            </a:prstGeom>
          </p:spPr>
        </p:pic>
        <p:sp>
          <p:nvSpPr>
            <p:cNvPr id="181" name="Rectangular Callout 180"/>
            <p:cNvSpPr/>
            <p:nvPr/>
          </p:nvSpPr>
          <p:spPr>
            <a:xfrm>
              <a:off x="6549659" y="5897947"/>
              <a:ext cx="507220" cy="307668"/>
            </a:xfrm>
            <a:prstGeom prst="wedgeRectCallout">
              <a:avLst>
                <a:gd name="adj1" fmla="val -69979"/>
                <a:gd name="adj2" fmla="val 4326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82" name="Straight Arrow Connector 181"/>
            <p:cNvCxnSpPr>
              <a:stCxn id="2" idx="0"/>
              <a:endCxn id="413" idx="4"/>
            </p:cNvCxnSpPr>
            <p:nvPr/>
          </p:nvCxnSpPr>
          <p:spPr>
            <a:xfrm flipV="1">
              <a:off x="6271992" y="5382037"/>
              <a:ext cx="1200" cy="480897"/>
            </a:xfrm>
            <a:prstGeom prst="straightConnector1">
              <a:avLst/>
            </a:prstGeom>
            <a:ln w="38100">
              <a:solidFill>
                <a:srgbClr val="255B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5372293" y="5573793"/>
            <a:ext cx="1749741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97" name="Rounded Rectangle 196"/>
          <p:cNvSpPr/>
          <p:nvPr/>
        </p:nvSpPr>
        <p:spPr>
          <a:xfrm>
            <a:off x="7190212" y="5573791"/>
            <a:ext cx="3190498" cy="116477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Shop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98" name="Rounded Rectangle 197"/>
          <p:cNvSpPr/>
          <p:nvPr/>
        </p:nvSpPr>
        <p:spPr>
          <a:xfrm>
            <a:off x="10448888" y="5562901"/>
            <a:ext cx="1582603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Friend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199" name="Straight Connector 198"/>
          <p:cNvCxnSpPr/>
          <p:nvPr/>
        </p:nvCxnSpPr>
        <p:spPr>
          <a:xfrm flipH="1">
            <a:off x="636960" y="4858478"/>
            <a:ext cx="1144256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/>
              <p:cNvSpPr txBox="1"/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0" name="TextBox 1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/>
              <p:cNvSpPr txBox="1"/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1" name="TextBox 2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4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 177"/>
          <p:cNvSpPr/>
          <p:nvPr/>
        </p:nvSpPr>
        <p:spPr>
          <a:xfrm>
            <a:off x="630477" y="5529821"/>
            <a:ext cx="11449050" cy="1274925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" name="Group 172"/>
          <p:cNvGrpSpPr/>
          <p:nvPr/>
        </p:nvGrpSpPr>
        <p:grpSpPr>
          <a:xfrm>
            <a:off x="630477" y="2293742"/>
            <a:ext cx="11449050" cy="3412072"/>
            <a:chOff x="695327" y="3175713"/>
            <a:chExt cx="11449050" cy="1611651"/>
          </a:xfrm>
        </p:grpSpPr>
        <p:sp>
          <p:nvSpPr>
            <p:cNvPr id="174" name="Rectangle 173"/>
            <p:cNvSpPr/>
            <p:nvPr/>
          </p:nvSpPr>
          <p:spPr>
            <a:xfrm>
              <a:off x="695327" y="3175713"/>
              <a:ext cx="11449050" cy="1499384"/>
            </a:xfrm>
            <a:prstGeom prst="rect">
              <a:avLst/>
            </a:prstGeom>
            <a:solidFill>
              <a:srgbClr val="FF9999">
                <a:alpha val="16000"/>
              </a:srgb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04849" y="3587035"/>
              <a:ext cx="33698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</a:t>
              </a:r>
              <a:r>
                <a:rPr lang="en-US" sz="2400" dirty="0" smtClean="0"/>
                <a:t>ormal knowledge representation &amp; reasoning</a:t>
              </a:r>
              <a:endParaRPr lang="en-US" sz="2400" dirty="0"/>
            </a:p>
          </p:txBody>
        </p:sp>
      </p:grpSp>
      <p:sp>
        <p:nvSpPr>
          <p:cNvPr id="172" name="Rectangle 171"/>
          <p:cNvSpPr/>
          <p:nvPr/>
        </p:nvSpPr>
        <p:spPr>
          <a:xfrm>
            <a:off x="636960" y="1606575"/>
            <a:ext cx="11449050" cy="630214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6045"/>
            <a:ext cx="2743200" cy="365125"/>
          </a:xfrm>
        </p:spPr>
        <p:txBody>
          <a:bodyPr/>
          <a:lstStyle/>
          <a:p>
            <a:r>
              <a:rPr lang="en-US" sz="2000" dirty="0" smtClean="0"/>
              <a:t>11/14</a:t>
            </a:r>
            <a:endParaRPr lang="en-US" sz="2000" dirty="0"/>
          </a:p>
        </p:txBody>
      </p:sp>
      <p:sp>
        <p:nvSpPr>
          <p:cNvPr id="22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relevancy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improvement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over time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6738152" y="1686904"/>
            <a:ext cx="8029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F_2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272107" y="1061794"/>
            <a:ext cx="11581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evices offering food preservation?</a:t>
            </a:r>
          </a:p>
        </p:txBody>
      </p:sp>
      <p:grpSp>
        <p:nvGrpSpPr>
          <p:cNvPr id="453" name="Group 452"/>
          <p:cNvGrpSpPr/>
          <p:nvPr/>
        </p:nvGrpSpPr>
        <p:grpSpPr>
          <a:xfrm>
            <a:off x="1309055" y="2433175"/>
            <a:ext cx="10366833" cy="3968852"/>
            <a:chOff x="-1620537" y="4077040"/>
            <a:chExt cx="10366833" cy="3968852"/>
          </a:xfrm>
        </p:grpSpPr>
        <p:grpSp>
          <p:nvGrpSpPr>
            <p:cNvPr id="454" name="Group 453"/>
            <p:cNvGrpSpPr/>
            <p:nvPr/>
          </p:nvGrpSpPr>
          <p:grpSpPr>
            <a:xfrm>
              <a:off x="-1620537" y="4077040"/>
              <a:ext cx="9683446" cy="3968852"/>
              <a:chOff x="970266" y="3946412"/>
              <a:chExt cx="9683446" cy="3968852"/>
            </a:xfrm>
          </p:grpSpPr>
          <p:sp>
            <p:nvSpPr>
              <p:cNvPr id="465" name="TextBox 464"/>
              <p:cNvSpPr txBox="1"/>
              <p:nvPr/>
            </p:nvSpPr>
            <p:spPr>
              <a:xfrm>
                <a:off x="970266" y="7453599"/>
                <a:ext cx="150222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4</a:t>
                </a:r>
                <a:r>
                  <a:rPr lang="en-US" sz="2400" dirty="0" smtClean="0"/>
                  <a:t>/ Friend</a:t>
                </a:r>
                <a:endParaRPr lang="en-US" dirty="0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9148762" y="6508754"/>
                <a:ext cx="1504950" cy="37147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F_2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67" name="Rectangle 466"/>
              <p:cNvSpPr/>
              <p:nvPr/>
            </p:nvSpPr>
            <p:spPr>
              <a:xfrm>
                <a:off x="9021762" y="5458959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Fridge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68" name="Straight Arrow Connector 467"/>
              <p:cNvCxnSpPr>
                <a:stCxn id="466" idx="0"/>
                <a:endCxn id="467" idx="2"/>
              </p:cNvCxnSpPr>
              <p:nvPr/>
            </p:nvCxnSpPr>
            <p:spPr>
              <a:xfrm flipH="1" flipV="1">
                <a:off x="9745662" y="5859009"/>
                <a:ext cx="155575" cy="649745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Straight Arrow Connector 468"/>
              <p:cNvCxnSpPr>
                <a:stCxn id="467" idx="0"/>
                <a:endCxn id="471" idx="2"/>
              </p:cNvCxnSpPr>
              <p:nvPr/>
            </p:nvCxnSpPr>
            <p:spPr>
              <a:xfrm flipV="1">
                <a:off x="9745662" y="4346462"/>
                <a:ext cx="1362" cy="1112497"/>
              </a:xfrm>
              <a:prstGeom prst="straightConnector1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0" name="Rectangle 469"/>
              <p:cNvSpPr/>
              <p:nvPr/>
            </p:nvSpPr>
            <p:spPr>
              <a:xfrm>
                <a:off x="7444583" y="4736310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Deep freezer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71" name="Rectangle 470"/>
              <p:cNvSpPr/>
              <p:nvPr/>
            </p:nvSpPr>
            <p:spPr>
              <a:xfrm>
                <a:off x="9023124" y="3946412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Appliance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72" name="Straight Arrow Connector 471"/>
              <p:cNvCxnSpPr>
                <a:stCxn id="470" idx="0"/>
                <a:endCxn id="471" idx="2"/>
              </p:cNvCxnSpPr>
              <p:nvPr/>
            </p:nvCxnSpPr>
            <p:spPr>
              <a:xfrm flipV="1">
                <a:off x="8168483" y="4346462"/>
                <a:ext cx="1578541" cy="389848"/>
              </a:xfrm>
              <a:prstGeom prst="straightConnector1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3" name="Rectangle 472"/>
              <p:cNvSpPr/>
              <p:nvPr/>
            </p:nvSpPr>
            <p:spPr>
              <a:xfrm>
                <a:off x="5277928" y="4796402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Freezing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474" name="Rectangle 473"/>
              <p:cNvSpPr/>
              <p:nvPr/>
            </p:nvSpPr>
            <p:spPr>
              <a:xfrm>
                <a:off x="3405415" y="4111172"/>
                <a:ext cx="1447800" cy="40005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Service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75" name="Straight Arrow Connector 474"/>
              <p:cNvCxnSpPr>
                <a:stCxn id="473" idx="0"/>
                <a:endCxn id="474" idx="2"/>
              </p:cNvCxnSpPr>
              <p:nvPr/>
            </p:nvCxnSpPr>
            <p:spPr>
              <a:xfrm flipH="1" flipV="1">
                <a:off x="4129315" y="4511222"/>
                <a:ext cx="1872513" cy="285180"/>
              </a:xfrm>
              <a:prstGeom prst="straightConnector1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Straight Arrow Connector 475"/>
              <p:cNvCxnSpPr>
                <a:stCxn id="470" idx="1"/>
                <a:endCxn id="473" idx="3"/>
              </p:cNvCxnSpPr>
              <p:nvPr/>
            </p:nvCxnSpPr>
            <p:spPr>
              <a:xfrm flipH="1">
                <a:off x="6725728" y="4936335"/>
                <a:ext cx="718855" cy="60092"/>
              </a:xfrm>
              <a:prstGeom prst="straightConnector1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7" name="Rectangle 476"/>
              <p:cNvSpPr/>
              <p:nvPr/>
            </p:nvSpPr>
            <p:spPr>
              <a:xfrm>
                <a:off x="4621808" y="5786557"/>
                <a:ext cx="1447800" cy="538160"/>
              </a:xfrm>
              <a:prstGeom prst="rect">
                <a:avLst/>
              </a:prstGeom>
              <a:noFill/>
              <a:ln w="2540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Food preservation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78" name="Straight Arrow Connector 477"/>
              <p:cNvCxnSpPr>
                <a:stCxn id="470" idx="1"/>
                <a:endCxn id="477" idx="3"/>
              </p:cNvCxnSpPr>
              <p:nvPr/>
            </p:nvCxnSpPr>
            <p:spPr>
              <a:xfrm flipH="1">
                <a:off x="6069608" y="4936335"/>
                <a:ext cx="1374975" cy="1119302"/>
              </a:xfrm>
              <a:prstGeom prst="straightConnector1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Straight Arrow Connector 478"/>
              <p:cNvCxnSpPr>
                <a:stCxn id="477" idx="0"/>
                <a:endCxn id="474" idx="2"/>
              </p:cNvCxnSpPr>
              <p:nvPr/>
            </p:nvCxnSpPr>
            <p:spPr>
              <a:xfrm flipH="1" flipV="1">
                <a:off x="4129315" y="4511222"/>
                <a:ext cx="1216393" cy="1275335"/>
              </a:xfrm>
              <a:prstGeom prst="straightConnector1">
                <a:avLst/>
              </a:prstGeom>
              <a:ln w="12700">
                <a:solidFill>
                  <a:schemeClr val="bg2">
                    <a:lumMod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Straight Arrow Connector 479"/>
              <p:cNvCxnSpPr>
                <a:stCxn id="467" idx="1"/>
                <a:endCxn id="477" idx="3"/>
              </p:cNvCxnSpPr>
              <p:nvPr/>
            </p:nvCxnSpPr>
            <p:spPr>
              <a:xfrm flipH="1">
                <a:off x="6069608" y="5658984"/>
                <a:ext cx="2952154" cy="396653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1" name="Rectangle 480"/>
              <p:cNvSpPr/>
              <p:nvPr/>
            </p:nvSpPr>
            <p:spPr>
              <a:xfrm>
                <a:off x="2925547" y="5471044"/>
                <a:ext cx="1447800" cy="40005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38100">
                <a:solidFill>
                  <a:srgbClr val="255BE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25000"/>
                      </a:schemeClr>
                    </a:solidFill>
                  </a:rPr>
                  <a:t>Cooling</a:t>
                </a:r>
                <a:endParaRPr lang="en-US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cxnSp>
            <p:nvCxnSpPr>
              <p:cNvPr id="482" name="Straight Arrow Connector 481"/>
              <p:cNvCxnSpPr>
                <a:stCxn id="467" idx="1"/>
                <a:endCxn id="481" idx="3"/>
              </p:cNvCxnSpPr>
              <p:nvPr/>
            </p:nvCxnSpPr>
            <p:spPr>
              <a:xfrm flipH="1">
                <a:off x="4373347" y="5658984"/>
                <a:ext cx="4648415" cy="12085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Straight Arrow Connector 482"/>
              <p:cNvCxnSpPr>
                <a:stCxn id="481" idx="0"/>
                <a:endCxn id="474" idx="2"/>
              </p:cNvCxnSpPr>
              <p:nvPr/>
            </p:nvCxnSpPr>
            <p:spPr>
              <a:xfrm flipV="1">
                <a:off x="3649447" y="4511222"/>
                <a:ext cx="479868" cy="959822"/>
              </a:xfrm>
              <a:prstGeom prst="straightConnector1">
                <a:avLst/>
              </a:prstGeom>
              <a:ln w="38100">
                <a:solidFill>
                  <a:srgbClr val="255BE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5" name="TextBox 454"/>
            <p:cNvSpPr txBox="1"/>
            <p:nvPr/>
          </p:nvSpPr>
          <p:spPr>
            <a:xfrm>
              <a:off x="168028" y="4672152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>
                  <a:solidFill>
                    <a:srgbClr val="255BE3"/>
                  </a:solidFill>
                </a:rPr>
                <a:t>r</a:t>
              </a:r>
              <a:r>
                <a:rPr lang="en-US" sz="1400" i="1" dirty="0" err="1" smtClean="0">
                  <a:solidFill>
                    <a:srgbClr val="255BE3"/>
                  </a:solidFill>
                </a:rPr>
                <a:t>dfs:subClassOf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456" name="TextBox 455"/>
            <p:cNvSpPr txBox="1"/>
            <p:nvPr/>
          </p:nvSpPr>
          <p:spPr>
            <a:xfrm>
              <a:off x="2459620" y="4472430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  <p:sp>
          <p:nvSpPr>
            <p:cNvPr id="457" name="TextBox 456"/>
            <p:cNvSpPr txBox="1"/>
            <p:nvPr/>
          </p:nvSpPr>
          <p:spPr>
            <a:xfrm>
              <a:off x="1104347" y="5137819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5044068" y="4443858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  <p:sp>
          <p:nvSpPr>
            <p:cNvPr id="459" name="TextBox 458"/>
            <p:cNvSpPr txBox="1"/>
            <p:nvPr/>
          </p:nvSpPr>
          <p:spPr>
            <a:xfrm>
              <a:off x="7162701" y="4922829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/>
                <a:t>r</a:t>
              </a:r>
              <a:r>
                <a:rPr lang="en-US" sz="1400" i="1" dirty="0" err="1" smtClean="0"/>
                <a:t>dfs:subClassOf</a:t>
              </a:r>
              <a:endParaRPr lang="en-US" sz="1600" i="1" dirty="0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7233177" y="6148693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rdf:type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461" name="TextBox 460"/>
            <p:cNvSpPr txBox="1"/>
            <p:nvPr/>
          </p:nvSpPr>
          <p:spPr>
            <a:xfrm>
              <a:off x="4087041" y="4789291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ex:offers</a:t>
              </a:r>
              <a:endParaRPr lang="en-US" sz="1600" i="1" dirty="0"/>
            </a:p>
          </p:txBody>
        </p:sp>
        <p:sp>
          <p:nvSpPr>
            <p:cNvPr id="462" name="TextBox 461"/>
            <p:cNvSpPr txBox="1"/>
            <p:nvPr/>
          </p:nvSpPr>
          <p:spPr>
            <a:xfrm>
              <a:off x="4297952" y="5412499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ex:offers</a:t>
              </a:r>
              <a:endParaRPr lang="en-US" sz="1600" i="1" dirty="0"/>
            </a:p>
          </p:txBody>
        </p:sp>
        <p:sp>
          <p:nvSpPr>
            <p:cNvPr id="463" name="TextBox 462"/>
            <p:cNvSpPr txBox="1"/>
            <p:nvPr/>
          </p:nvSpPr>
          <p:spPr>
            <a:xfrm>
              <a:off x="5183780" y="5472371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ex:offers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  <p:sp>
          <p:nvSpPr>
            <p:cNvPr id="464" name="TextBox 463"/>
            <p:cNvSpPr txBox="1"/>
            <p:nvPr/>
          </p:nvSpPr>
          <p:spPr>
            <a:xfrm>
              <a:off x="3818532" y="6064283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ex:offers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</p:grpSp>
      <p:sp>
        <p:nvSpPr>
          <p:cNvPr id="176" name="TextBox 175"/>
          <p:cNvSpPr txBox="1"/>
          <p:nvPr/>
        </p:nvSpPr>
        <p:spPr>
          <a:xfrm rot="16200000">
            <a:off x="-1575875" y="3308817"/>
            <a:ext cx="387426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04850" y="1690678"/>
            <a:ext cx="457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Selection (KB queries)</a:t>
            </a:r>
            <a:endParaRPr lang="en-US" sz="2400" dirty="0"/>
          </a:p>
        </p:txBody>
      </p:sp>
      <p:sp>
        <p:nvSpPr>
          <p:cNvPr id="179" name="TextBox 178"/>
          <p:cNvSpPr txBox="1"/>
          <p:nvPr/>
        </p:nvSpPr>
        <p:spPr>
          <a:xfrm rot="16200000">
            <a:off x="-274721" y="5930453"/>
            <a:ext cx="127195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0240026" y="5366992"/>
            <a:ext cx="1510315" cy="1255305"/>
            <a:chOff x="10240026" y="5366992"/>
            <a:chExt cx="1510315" cy="125530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1051" y="5890139"/>
              <a:ext cx="1008949" cy="732158"/>
            </a:xfrm>
            <a:prstGeom prst="rect">
              <a:avLst/>
            </a:prstGeom>
          </p:spPr>
        </p:pic>
        <p:sp>
          <p:nvSpPr>
            <p:cNvPr id="195" name="Rectangular Callout 194"/>
            <p:cNvSpPr/>
            <p:nvPr/>
          </p:nvSpPr>
          <p:spPr>
            <a:xfrm>
              <a:off x="11243121" y="5897943"/>
              <a:ext cx="507220" cy="307668"/>
            </a:xfrm>
            <a:prstGeom prst="wedgeRectCallout">
              <a:avLst>
                <a:gd name="adj1" fmla="val -69979"/>
                <a:gd name="adj2" fmla="val 4326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96" name="Straight Arrow Connector 195"/>
            <p:cNvCxnSpPr>
              <a:stCxn id="11" idx="0"/>
              <a:endCxn id="466" idx="4"/>
            </p:cNvCxnSpPr>
            <p:nvPr/>
          </p:nvCxnSpPr>
          <p:spPr>
            <a:xfrm flipH="1" flipV="1">
              <a:off x="10240026" y="5366992"/>
              <a:ext cx="825500" cy="523147"/>
            </a:xfrm>
            <a:prstGeom prst="straightConnector1">
              <a:avLst/>
            </a:prstGeom>
            <a:ln w="38100">
              <a:solidFill>
                <a:srgbClr val="255B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5372293" y="5573793"/>
            <a:ext cx="1749741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97" name="Rounded Rectangle 196"/>
          <p:cNvSpPr/>
          <p:nvPr/>
        </p:nvSpPr>
        <p:spPr>
          <a:xfrm>
            <a:off x="7190212" y="5573791"/>
            <a:ext cx="3190498" cy="116477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Shop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98" name="Rounded Rectangle 197"/>
          <p:cNvSpPr/>
          <p:nvPr/>
        </p:nvSpPr>
        <p:spPr>
          <a:xfrm>
            <a:off x="10448888" y="5562901"/>
            <a:ext cx="1582603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Friend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cxnSp>
        <p:nvCxnSpPr>
          <p:cNvPr id="199" name="Straight Connector 198"/>
          <p:cNvCxnSpPr/>
          <p:nvPr/>
        </p:nvCxnSpPr>
        <p:spPr>
          <a:xfrm flipH="1">
            <a:off x="636960" y="4858478"/>
            <a:ext cx="1144256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TextBox 199"/>
              <p:cNvSpPr txBox="1"/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0" name="TextBox 1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1" name="TextBox 200"/>
              <p:cNvSpPr txBox="1"/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1" name="TextBox 2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Rectangle 198"/>
          <p:cNvSpPr/>
          <p:nvPr/>
        </p:nvSpPr>
        <p:spPr>
          <a:xfrm>
            <a:off x="630477" y="2293742"/>
            <a:ext cx="11449050" cy="3174388"/>
          </a:xfrm>
          <a:prstGeom prst="rect">
            <a:avLst/>
          </a:prstGeom>
          <a:solidFill>
            <a:srgbClr val="FF9999">
              <a:alpha val="16000"/>
            </a:srgb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630477" y="5529821"/>
            <a:ext cx="11449050" cy="1274925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636960" y="1606575"/>
            <a:ext cx="11449050" cy="630214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6047"/>
            <a:ext cx="2743200" cy="365125"/>
          </a:xfrm>
        </p:spPr>
        <p:txBody>
          <a:bodyPr/>
          <a:lstStyle/>
          <a:p>
            <a:r>
              <a:rPr lang="en-US" sz="2000" dirty="0" smtClean="0"/>
              <a:t>11/14</a:t>
            </a:r>
            <a:endParaRPr lang="en-US" sz="2000" dirty="0"/>
          </a:p>
        </p:txBody>
      </p:sp>
      <p:sp>
        <p:nvSpPr>
          <p:cNvPr id="22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election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relevancy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improvement</a:t>
            </a: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over time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8" name="Rectangle 227"/>
          <p:cNvSpPr/>
          <p:nvPr/>
        </p:nvSpPr>
        <p:spPr>
          <a:xfrm>
            <a:off x="6493983" y="1682942"/>
            <a:ext cx="14816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DF_2, F_1</a:t>
            </a:r>
          </a:p>
        </p:txBody>
      </p:sp>
      <p:sp>
        <p:nvSpPr>
          <p:cNvPr id="358" name="TextBox 357"/>
          <p:cNvSpPr txBox="1"/>
          <p:nvPr/>
        </p:nvSpPr>
        <p:spPr>
          <a:xfrm>
            <a:off x="272107" y="1061794"/>
            <a:ext cx="11581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evices offering food preservation?</a:t>
            </a:r>
          </a:p>
        </p:txBody>
      </p:sp>
      <p:grpSp>
        <p:nvGrpSpPr>
          <p:cNvPr id="484" name="Group 483"/>
          <p:cNvGrpSpPr/>
          <p:nvPr/>
        </p:nvGrpSpPr>
        <p:grpSpPr>
          <a:xfrm>
            <a:off x="1384858" y="2442073"/>
            <a:ext cx="10221335" cy="3958537"/>
            <a:chOff x="4908462" y="6107896"/>
            <a:chExt cx="10221335" cy="3958537"/>
          </a:xfrm>
        </p:grpSpPr>
        <p:grpSp>
          <p:nvGrpSpPr>
            <p:cNvPr id="485" name="Group 484"/>
            <p:cNvGrpSpPr/>
            <p:nvPr/>
          </p:nvGrpSpPr>
          <p:grpSpPr>
            <a:xfrm>
              <a:off x="4908462" y="6107896"/>
              <a:ext cx="10221335" cy="3958537"/>
              <a:chOff x="-2180515" y="4080215"/>
              <a:chExt cx="10221335" cy="3958537"/>
            </a:xfrm>
          </p:grpSpPr>
          <p:grpSp>
            <p:nvGrpSpPr>
              <p:cNvPr id="489" name="Group 488"/>
              <p:cNvGrpSpPr/>
              <p:nvPr/>
            </p:nvGrpSpPr>
            <p:grpSpPr>
              <a:xfrm>
                <a:off x="-2180515" y="4080215"/>
                <a:ext cx="9430624" cy="3958537"/>
                <a:chOff x="410288" y="3949587"/>
                <a:chExt cx="9430624" cy="3958537"/>
              </a:xfrm>
            </p:grpSpPr>
            <p:sp>
              <p:nvSpPr>
                <p:cNvPr id="500" name="TextBox 499"/>
                <p:cNvSpPr txBox="1"/>
                <p:nvPr/>
              </p:nvSpPr>
              <p:spPr>
                <a:xfrm>
                  <a:off x="410288" y="7446459"/>
                  <a:ext cx="213011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dirty="0"/>
                    <a:t>5</a:t>
                  </a:r>
                  <a:r>
                    <a:rPr lang="en-US" sz="2400" dirty="0" smtClean="0"/>
                    <a:t>/ Back to shop</a:t>
                  </a:r>
                  <a:endParaRPr lang="en-US" dirty="0"/>
                </a:p>
              </p:txBody>
            </p:sp>
            <p:sp>
              <p:nvSpPr>
                <p:cNvPr id="501" name="Oval 500"/>
                <p:cNvSpPr/>
                <p:nvPr/>
              </p:nvSpPr>
              <p:spPr>
                <a:xfrm>
                  <a:off x="7737248" y="6527804"/>
                  <a:ext cx="1504950" cy="371475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rgbClr val="255BE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F_1</a:t>
                  </a:r>
                  <a:endParaRPr lang="en-US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502" name="Rectangle 501"/>
                <p:cNvSpPr/>
                <p:nvPr/>
              </p:nvSpPr>
              <p:spPr>
                <a:xfrm>
                  <a:off x="8393112" y="5462134"/>
                  <a:ext cx="1447800" cy="400050"/>
                </a:xfrm>
                <a:prstGeom prst="rect">
                  <a:avLst/>
                </a:prstGeom>
                <a:noFill/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Fridge</a:t>
                  </a:r>
                  <a:endParaRPr lang="en-US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503" name="Straight Arrow Connector 502"/>
                <p:cNvCxnSpPr>
                  <a:stCxn id="501" idx="0"/>
                  <a:endCxn id="502" idx="2"/>
                </p:cNvCxnSpPr>
                <p:nvPr/>
              </p:nvCxnSpPr>
              <p:spPr>
                <a:xfrm flipV="1">
                  <a:off x="8489723" y="5862184"/>
                  <a:ext cx="627289" cy="665620"/>
                </a:xfrm>
                <a:prstGeom prst="straightConnector1">
                  <a:avLst/>
                </a:prstGeom>
                <a:ln w="38100">
                  <a:solidFill>
                    <a:srgbClr val="255BE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Straight Arrow Connector 503"/>
                <p:cNvCxnSpPr>
                  <a:stCxn id="502" idx="0"/>
                  <a:endCxn id="506" idx="2"/>
                </p:cNvCxnSpPr>
                <p:nvPr/>
              </p:nvCxnSpPr>
              <p:spPr>
                <a:xfrm flipH="1" flipV="1">
                  <a:off x="9112024" y="4349637"/>
                  <a:ext cx="4988" cy="1112497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5" name="Rectangle 504"/>
                <p:cNvSpPr/>
                <p:nvPr/>
              </p:nvSpPr>
              <p:spPr>
                <a:xfrm>
                  <a:off x="6812758" y="4739485"/>
                  <a:ext cx="1447800" cy="400050"/>
                </a:xfrm>
                <a:prstGeom prst="rect">
                  <a:avLst/>
                </a:prstGeom>
                <a:noFill/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Deep freezer</a:t>
                  </a:r>
                  <a:endParaRPr lang="en-US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506" name="Rectangle 505"/>
                <p:cNvSpPr/>
                <p:nvPr/>
              </p:nvSpPr>
              <p:spPr>
                <a:xfrm>
                  <a:off x="8388124" y="3949587"/>
                  <a:ext cx="1447800" cy="400050"/>
                </a:xfrm>
                <a:prstGeom prst="rect">
                  <a:avLst/>
                </a:prstGeom>
                <a:noFill/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Appliance</a:t>
                  </a:r>
                  <a:endParaRPr lang="en-US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507" name="Straight Arrow Connector 506"/>
                <p:cNvCxnSpPr>
                  <a:stCxn id="505" idx="0"/>
                  <a:endCxn id="506" idx="2"/>
                </p:cNvCxnSpPr>
                <p:nvPr/>
              </p:nvCxnSpPr>
              <p:spPr>
                <a:xfrm flipV="1">
                  <a:off x="7536658" y="4349637"/>
                  <a:ext cx="1575366" cy="389848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8" name="Rectangle 507"/>
                <p:cNvSpPr/>
                <p:nvPr/>
              </p:nvSpPr>
              <p:spPr>
                <a:xfrm>
                  <a:off x="4642928" y="4799577"/>
                  <a:ext cx="1447800" cy="400050"/>
                </a:xfrm>
                <a:prstGeom prst="rect">
                  <a:avLst/>
                </a:prstGeom>
                <a:noFill/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Freezing</a:t>
                  </a:r>
                  <a:endParaRPr lang="en-US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sp>
              <p:nvSpPr>
                <p:cNvPr id="509" name="Rectangle 508"/>
                <p:cNvSpPr/>
                <p:nvPr/>
              </p:nvSpPr>
              <p:spPr>
                <a:xfrm>
                  <a:off x="2770415" y="4127047"/>
                  <a:ext cx="1447800" cy="400050"/>
                </a:xfrm>
                <a:prstGeom prst="rect">
                  <a:avLst/>
                </a:prstGeom>
                <a:noFill/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Service</a:t>
                  </a:r>
                  <a:endParaRPr lang="en-US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510" name="Straight Arrow Connector 509"/>
                <p:cNvCxnSpPr>
                  <a:stCxn id="508" idx="0"/>
                  <a:endCxn id="509" idx="2"/>
                </p:cNvCxnSpPr>
                <p:nvPr/>
              </p:nvCxnSpPr>
              <p:spPr>
                <a:xfrm flipH="1" flipV="1">
                  <a:off x="3494315" y="4527097"/>
                  <a:ext cx="1872513" cy="272480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1" name="Straight Arrow Connector 510"/>
                <p:cNvCxnSpPr>
                  <a:stCxn id="505" idx="1"/>
                  <a:endCxn id="508" idx="3"/>
                </p:cNvCxnSpPr>
                <p:nvPr/>
              </p:nvCxnSpPr>
              <p:spPr>
                <a:xfrm flipH="1">
                  <a:off x="6090728" y="4939510"/>
                  <a:ext cx="722030" cy="60092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2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2" name="Rectangle 511"/>
                <p:cNvSpPr/>
                <p:nvPr/>
              </p:nvSpPr>
              <p:spPr>
                <a:xfrm>
                  <a:off x="3986808" y="5777032"/>
                  <a:ext cx="1447800" cy="538160"/>
                </a:xfrm>
                <a:prstGeom prst="rect">
                  <a:avLst/>
                </a:prstGeom>
                <a:noFill/>
                <a:ln w="254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Food preservation</a:t>
                  </a:r>
                  <a:endParaRPr lang="en-US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513" name="Straight Arrow Connector 512"/>
                <p:cNvCxnSpPr>
                  <a:stCxn id="505" idx="1"/>
                  <a:endCxn id="512" idx="3"/>
                </p:cNvCxnSpPr>
                <p:nvPr/>
              </p:nvCxnSpPr>
              <p:spPr>
                <a:xfrm flipH="1">
                  <a:off x="5434608" y="4939510"/>
                  <a:ext cx="1378150" cy="1106602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2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Straight Arrow Connector 513"/>
                <p:cNvCxnSpPr>
                  <a:stCxn id="512" idx="0"/>
                  <a:endCxn id="509" idx="2"/>
                </p:cNvCxnSpPr>
                <p:nvPr/>
              </p:nvCxnSpPr>
              <p:spPr>
                <a:xfrm flipH="1" flipV="1">
                  <a:off x="3494315" y="4527097"/>
                  <a:ext cx="1216393" cy="1249935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Straight Arrow Connector 514"/>
                <p:cNvCxnSpPr>
                  <a:stCxn id="502" idx="1"/>
                  <a:endCxn id="512" idx="3"/>
                </p:cNvCxnSpPr>
                <p:nvPr/>
              </p:nvCxnSpPr>
              <p:spPr>
                <a:xfrm flipH="1">
                  <a:off x="5434608" y="5662159"/>
                  <a:ext cx="2958504" cy="383953"/>
                </a:xfrm>
                <a:prstGeom prst="straightConnector1">
                  <a:avLst/>
                </a:prstGeom>
                <a:ln w="15875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6" name="Rectangle 515"/>
                <p:cNvSpPr/>
                <p:nvPr/>
              </p:nvSpPr>
              <p:spPr>
                <a:xfrm>
                  <a:off x="2290551" y="5468932"/>
                  <a:ext cx="1447800" cy="400050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solidFill>
                        <a:schemeClr val="bg2">
                          <a:lumMod val="25000"/>
                        </a:schemeClr>
                      </a:solidFill>
                    </a:rPr>
                    <a:t>Cooling</a:t>
                  </a:r>
                  <a:endParaRPr lang="en-US" dirty="0">
                    <a:solidFill>
                      <a:schemeClr val="bg2">
                        <a:lumMod val="25000"/>
                      </a:schemeClr>
                    </a:solidFill>
                  </a:endParaRPr>
                </a:p>
              </p:txBody>
            </p:sp>
            <p:cxnSp>
              <p:nvCxnSpPr>
                <p:cNvPr id="517" name="Straight Arrow Connector 516"/>
                <p:cNvCxnSpPr>
                  <a:stCxn id="502" idx="1"/>
                  <a:endCxn id="516" idx="3"/>
                </p:cNvCxnSpPr>
                <p:nvPr/>
              </p:nvCxnSpPr>
              <p:spPr>
                <a:xfrm flipH="1">
                  <a:off x="3738351" y="5662159"/>
                  <a:ext cx="4654761" cy="6798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Straight Arrow Connector 517"/>
                <p:cNvCxnSpPr>
                  <a:stCxn id="516" idx="0"/>
                  <a:endCxn id="509" idx="2"/>
                </p:cNvCxnSpPr>
                <p:nvPr/>
              </p:nvCxnSpPr>
              <p:spPr>
                <a:xfrm flipV="1">
                  <a:off x="3014451" y="4527097"/>
                  <a:ext cx="479864" cy="941835"/>
                </a:xfrm>
                <a:prstGeom prst="straightConnector1">
                  <a:avLst/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0" name="TextBox 489"/>
              <p:cNvSpPr txBox="1"/>
              <p:nvPr/>
            </p:nvSpPr>
            <p:spPr>
              <a:xfrm>
                <a:off x="-466971" y="4662629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</a:t>
                </a:r>
                <a:r>
                  <a:rPr lang="en-US" sz="1400" i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dfs:subClassOf</a:t>
                </a:r>
                <a:endParaRPr lang="en-US" sz="1600" i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1" name="TextBox 490"/>
              <p:cNvSpPr txBox="1"/>
              <p:nvPr/>
            </p:nvSpPr>
            <p:spPr>
              <a:xfrm>
                <a:off x="1815095" y="4456555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/>
                  <a:t>r</a:t>
                </a:r>
                <a:r>
                  <a:rPr lang="en-US" sz="1400" i="1" dirty="0" err="1" smtClean="0"/>
                  <a:t>dfs:subClassOf</a:t>
                </a:r>
                <a:endParaRPr lang="en-US" sz="1600" i="1" dirty="0"/>
              </a:p>
            </p:txBody>
          </p:sp>
          <p:sp>
            <p:nvSpPr>
              <p:cNvPr id="492" name="TextBox 491"/>
              <p:cNvSpPr txBox="1"/>
              <p:nvPr/>
            </p:nvSpPr>
            <p:spPr>
              <a:xfrm>
                <a:off x="469347" y="5128294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/>
                  <a:t>r</a:t>
                </a:r>
                <a:r>
                  <a:rPr lang="en-US" sz="1400" i="1" dirty="0" err="1" smtClean="0"/>
                  <a:t>dfs:subClassOf</a:t>
                </a:r>
                <a:endParaRPr lang="en-US" sz="1600" i="1" dirty="0"/>
              </a:p>
            </p:txBody>
          </p:sp>
          <p:sp>
            <p:nvSpPr>
              <p:cNvPr id="493" name="TextBox 492"/>
              <p:cNvSpPr txBox="1"/>
              <p:nvPr/>
            </p:nvSpPr>
            <p:spPr>
              <a:xfrm>
                <a:off x="4409068" y="4440683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/>
                  <a:t>r</a:t>
                </a:r>
                <a:r>
                  <a:rPr lang="en-US" sz="1400" i="1" dirty="0" err="1" smtClean="0"/>
                  <a:t>dfs:subClassOf</a:t>
                </a:r>
                <a:endParaRPr lang="en-US" sz="1600" i="1" dirty="0"/>
              </a:p>
            </p:txBody>
          </p:sp>
          <p:sp>
            <p:nvSpPr>
              <p:cNvPr id="494" name="TextBox 493"/>
              <p:cNvSpPr txBox="1"/>
              <p:nvPr/>
            </p:nvSpPr>
            <p:spPr>
              <a:xfrm>
                <a:off x="6527701" y="4926004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/>
                  <a:t>r</a:t>
                </a:r>
                <a:r>
                  <a:rPr lang="en-US" sz="1400" i="1" dirty="0" err="1" smtClean="0"/>
                  <a:t>dfs:subClassOf</a:t>
                </a:r>
                <a:endParaRPr lang="en-US" sz="1600" i="1" dirty="0"/>
              </a:p>
            </p:txBody>
          </p:sp>
          <p:sp>
            <p:nvSpPr>
              <p:cNvPr id="495" name="TextBox 494"/>
              <p:cNvSpPr txBox="1"/>
              <p:nvPr/>
            </p:nvSpPr>
            <p:spPr>
              <a:xfrm>
                <a:off x="6321952" y="6075668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 smtClean="0">
                    <a:solidFill>
                      <a:srgbClr val="255BE3"/>
                    </a:solidFill>
                  </a:rPr>
                  <a:t>rdf:type</a:t>
                </a:r>
                <a:endParaRPr lang="en-US" sz="1600" i="1" dirty="0">
                  <a:solidFill>
                    <a:srgbClr val="255BE3"/>
                  </a:solidFill>
                </a:endParaRPr>
              </a:p>
            </p:txBody>
          </p:sp>
          <p:sp>
            <p:nvSpPr>
              <p:cNvPr id="496" name="TextBox 495"/>
              <p:cNvSpPr txBox="1"/>
              <p:nvPr/>
            </p:nvSpPr>
            <p:spPr>
              <a:xfrm>
                <a:off x="3452041" y="4786116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 smtClean="0"/>
                  <a:t>ex:offers</a:t>
                </a:r>
                <a:endParaRPr lang="en-US" sz="1600" i="1" dirty="0"/>
              </a:p>
            </p:txBody>
          </p:sp>
          <p:sp>
            <p:nvSpPr>
              <p:cNvPr id="497" name="TextBox 496"/>
              <p:cNvSpPr txBox="1"/>
              <p:nvPr/>
            </p:nvSpPr>
            <p:spPr>
              <a:xfrm>
                <a:off x="3662952" y="5402974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 smtClean="0"/>
                  <a:t>ex:offers</a:t>
                </a:r>
                <a:endParaRPr lang="en-US" sz="1600" i="1" dirty="0"/>
              </a:p>
            </p:txBody>
          </p:sp>
          <p:sp>
            <p:nvSpPr>
              <p:cNvPr id="498" name="TextBox 497"/>
              <p:cNvSpPr txBox="1"/>
              <p:nvPr/>
            </p:nvSpPr>
            <p:spPr>
              <a:xfrm>
                <a:off x="4993280" y="5481896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ex:offers</a:t>
                </a:r>
                <a:endParaRPr lang="en-US" sz="1600" i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99" name="TextBox 498"/>
              <p:cNvSpPr txBox="1"/>
              <p:nvPr/>
            </p:nvSpPr>
            <p:spPr>
              <a:xfrm>
                <a:off x="3174007" y="6061108"/>
                <a:ext cx="15131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err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ex:offers</a:t>
                </a:r>
                <a:endParaRPr lang="en-US" sz="1600" i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486" name="Oval 485"/>
            <p:cNvSpPr/>
            <p:nvPr/>
          </p:nvSpPr>
          <p:spPr>
            <a:xfrm>
              <a:off x="10637036" y="8682938"/>
              <a:ext cx="1504950" cy="371475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255BE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bg2">
                      <a:lumMod val="25000"/>
                    </a:schemeClr>
                  </a:solidFill>
                </a:rPr>
                <a:t>DF_2</a:t>
              </a:r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cxnSp>
          <p:nvCxnSpPr>
            <p:cNvPr id="487" name="Straight Arrow Connector 486"/>
            <p:cNvCxnSpPr>
              <a:stCxn id="486" idx="0"/>
              <a:endCxn id="505" idx="2"/>
            </p:cNvCxnSpPr>
            <p:nvPr/>
          </p:nvCxnSpPr>
          <p:spPr>
            <a:xfrm flipV="1">
              <a:off x="11389511" y="7297844"/>
              <a:ext cx="645321" cy="1385094"/>
            </a:xfrm>
            <a:prstGeom prst="straightConnector1">
              <a:avLst/>
            </a:prstGeom>
            <a:ln w="38100">
              <a:solidFill>
                <a:srgbClr val="255B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8" name="TextBox 487"/>
            <p:cNvSpPr txBox="1"/>
            <p:nvPr/>
          </p:nvSpPr>
          <p:spPr>
            <a:xfrm>
              <a:off x="11537054" y="8117303"/>
              <a:ext cx="15131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255BE3"/>
                  </a:solidFill>
                </a:rPr>
                <a:t>rdf:type</a:t>
              </a:r>
              <a:endParaRPr lang="en-US" sz="1600" i="1" dirty="0">
                <a:solidFill>
                  <a:srgbClr val="255BE3"/>
                </a:solidFill>
              </a:endParaRPr>
            </a:p>
          </p:txBody>
        </p:sp>
      </p:grpSp>
      <p:sp>
        <p:nvSpPr>
          <p:cNvPr id="176" name="TextBox 175"/>
          <p:cNvSpPr txBox="1"/>
          <p:nvPr/>
        </p:nvSpPr>
        <p:spPr>
          <a:xfrm rot="16200000">
            <a:off x="-1575875" y="3308817"/>
            <a:ext cx="387426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704850" y="1690678"/>
            <a:ext cx="4575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Selection (KB queries)</a:t>
            </a:r>
            <a:endParaRPr lang="en-US" sz="2400" dirty="0"/>
          </a:p>
        </p:txBody>
      </p:sp>
      <p:sp>
        <p:nvSpPr>
          <p:cNvPr id="179" name="TextBox 178"/>
          <p:cNvSpPr txBox="1"/>
          <p:nvPr/>
        </p:nvSpPr>
        <p:spPr>
          <a:xfrm rot="16200000">
            <a:off x="-274721" y="5930453"/>
            <a:ext cx="127195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24986" y="5388590"/>
            <a:ext cx="2808493" cy="1311965"/>
            <a:chOff x="7424986" y="5388590"/>
            <a:chExt cx="2808493" cy="131196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4986" y="5972712"/>
              <a:ext cx="872799" cy="58080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926" y="5813655"/>
              <a:ext cx="886900" cy="886900"/>
            </a:xfrm>
            <a:prstGeom prst="rect">
              <a:avLst/>
            </a:prstGeom>
          </p:spPr>
        </p:pic>
        <p:sp>
          <p:nvSpPr>
            <p:cNvPr id="188" name="Rectangular Callout 187"/>
            <p:cNvSpPr/>
            <p:nvPr/>
          </p:nvSpPr>
          <p:spPr>
            <a:xfrm>
              <a:off x="8273691" y="5900327"/>
              <a:ext cx="507220" cy="307668"/>
            </a:xfrm>
            <a:prstGeom prst="wedgeRectCallout">
              <a:avLst>
                <a:gd name="adj1" fmla="val -69979"/>
                <a:gd name="adj2" fmla="val 4326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9" name="Rectangular Callout 188"/>
            <p:cNvSpPr/>
            <p:nvPr/>
          </p:nvSpPr>
          <p:spPr>
            <a:xfrm>
              <a:off x="9726259" y="5902706"/>
              <a:ext cx="507220" cy="307668"/>
            </a:xfrm>
            <a:prstGeom prst="wedgeRectCallout">
              <a:avLst>
                <a:gd name="adj1" fmla="val -69979"/>
                <a:gd name="adj2" fmla="val 4326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90" name="Straight Arrow Connector 189"/>
            <p:cNvCxnSpPr>
              <a:stCxn id="7" idx="0"/>
              <a:endCxn id="486" idx="4"/>
            </p:cNvCxnSpPr>
            <p:nvPr/>
          </p:nvCxnSpPr>
          <p:spPr>
            <a:xfrm flipV="1">
              <a:off x="7861386" y="5388590"/>
              <a:ext cx="4521" cy="584122"/>
            </a:xfrm>
            <a:prstGeom prst="straightConnector1">
              <a:avLst/>
            </a:prstGeom>
            <a:ln w="38100">
              <a:solidFill>
                <a:srgbClr val="255B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>
              <a:stCxn id="8" idx="0"/>
              <a:endCxn id="501" idx="4"/>
            </p:cNvCxnSpPr>
            <p:nvPr/>
          </p:nvCxnSpPr>
          <p:spPr>
            <a:xfrm flipV="1">
              <a:off x="9461376" y="5391765"/>
              <a:ext cx="2917" cy="421890"/>
            </a:xfrm>
            <a:prstGeom prst="straightConnector1">
              <a:avLst/>
            </a:prstGeom>
            <a:ln w="38100">
              <a:solidFill>
                <a:srgbClr val="255BE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ounded Rectangle 2"/>
          <p:cNvSpPr/>
          <p:nvPr/>
        </p:nvSpPr>
        <p:spPr>
          <a:xfrm>
            <a:off x="5372293" y="5573793"/>
            <a:ext cx="1749741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Home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97" name="Rounded Rectangle 196"/>
          <p:cNvSpPr/>
          <p:nvPr/>
        </p:nvSpPr>
        <p:spPr>
          <a:xfrm>
            <a:off x="7190212" y="5573791"/>
            <a:ext cx="3190498" cy="1164771"/>
          </a:xfrm>
          <a:prstGeom prst="roundRect">
            <a:avLst/>
          </a:prstGeom>
          <a:solidFill>
            <a:schemeClr val="accent4">
              <a:lumMod val="20000"/>
              <a:lumOff val="80000"/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Shop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98" name="Rounded Rectangle 197"/>
          <p:cNvSpPr/>
          <p:nvPr/>
        </p:nvSpPr>
        <p:spPr>
          <a:xfrm>
            <a:off x="10448888" y="5562901"/>
            <a:ext cx="1582603" cy="1164771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Friend</a:t>
            </a:r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200" name="TextBox 199"/>
          <p:cNvSpPr txBox="1"/>
          <p:nvPr/>
        </p:nvSpPr>
        <p:spPr>
          <a:xfrm>
            <a:off x="639999" y="3164563"/>
            <a:ext cx="3369871" cy="2541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</a:t>
            </a:r>
            <a:r>
              <a:rPr lang="en-US" sz="2400" dirty="0" smtClean="0"/>
              <a:t>ormal knowledge representation &amp; reasoning</a:t>
            </a:r>
            <a:endParaRPr lang="en-US" sz="2400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36960" y="4858478"/>
            <a:ext cx="1144256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TextBox 204"/>
              <p:cNvSpPr txBox="1"/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𝑇𝐵𝑜𝑥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5" name="TextBox 2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0386" y="2305819"/>
                <a:ext cx="1028257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/>
              <p:cNvSpPr txBox="1"/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𝐴𝐵𝑜𝑥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6" name="TextBox 2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2457" y="4876186"/>
                <a:ext cx="1028257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8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Experimentations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-2675" y="1138524"/>
            <a:ext cx="622365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A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validation platform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:</a:t>
            </a:r>
          </a:p>
          <a:p>
            <a:pPr marL="13716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Web services for devices (UPnP),</a:t>
            </a:r>
          </a:p>
          <a:p>
            <a:pPr marL="13716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Jena API (Knowledge base</a:t>
            </a: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),</a:t>
            </a:r>
            <a:endParaRPr lang="en-US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  <a:p>
            <a:pPr marL="1371600" lvl="2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Dogont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 ontology</a:t>
            </a:r>
          </a:p>
          <a:p>
            <a:pPr marL="1828800" lvl="3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Fragmented,</a:t>
            </a:r>
          </a:p>
          <a:p>
            <a:pPr marL="1828800" lvl="3" indent="-4572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Degraded.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952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4916998" y="25580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mr10" panose="020B05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7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96050"/>
            <a:ext cx="2743200" cy="365125"/>
          </a:xfrm>
        </p:spPr>
        <p:txBody>
          <a:bodyPr/>
          <a:lstStyle/>
          <a:p>
            <a:r>
              <a:rPr lang="en-US" sz="2000" dirty="0" smtClean="0"/>
              <a:t>12/14</a:t>
            </a:r>
            <a:endParaRPr lang="en-US" sz="2000" dirty="0"/>
          </a:p>
        </p:txBody>
      </p:sp>
      <p:pic>
        <p:nvPicPr>
          <p:cNvPr id="1026" name="Picture 2" descr="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988" y="1771145"/>
            <a:ext cx="5573760" cy="416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3"/>
          <p:cNvSpPr>
            <a:spLocks noChangeArrowheads="1"/>
          </p:cNvSpPr>
          <p:nvPr/>
        </p:nvSpPr>
        <p:spPr bwMode="auto">
          <a:xfrm>
            <a:off x="9140647" y="2800833"/>
            <a:ext cx="616013" cy="529300"/>
          </a:xfrm>
          <a:prstGeom prst="ellipse">
            <a:avLst/>
          </a:prstGeom>
          <a:solidFill>
            <a:schemeClr val="bg2"/>
          </a:solidFill>
          <a:ln w="38100">
            <a:solidFill>
              <a:srgbClr val="0000FF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5" name="Oval 4"/>
          <p:cNvSpPr>
            <a:spLocks noChangeArrowheads="1"/>
          </p:cNvSpPr>
          <p:nvPr/>
        </p:nvSpPr>
        <p:spPr bwMode="auto">
          <a:xfrm rot="19109008">
            <a:off x="7057085" y="3975266"/>
            <a:ext cx="2445370" cy="269473"/>
          </a:xfrm>
          <a:prstGeom prst="ellipse">
            <a:avLst/>
          </a:prstGeom>
          <a:noFill/>
          <a:ln w="63500" cap="flat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11030763" y="5187390"/>
            <a:ext cx="652741" cy="597531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33CC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7" name="Oval 6"/>
          <p:cNvSpPr>
            <a:spLocks noChangeArrowheads="1"/>
          </p:cNvSpPr>
          <p:nvPr/>
        </p:nvSpPr>
        <p:spPr bwMode="auto">
          <a:xfrm>
            <a:off x="6783526" y="4852427"/>
            <a:ext cx="607378" cy="535015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5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031" name="AutoShape 7"/>
          <p:cNvCxnSpPr>
            <a:cxnSpLocks noChangeShapeType="1"/>
            <a:stCxn id="80" idx="1"/>
          </p:cNvCxnSpPr>
          <p:nvPr/>
        </p:nvCxnSpPr>
        <p:spPr bwMode="auto">
          <a:xfrm flipH="1" flipV="1">
            <a:off x="7383697" y="5177893"/>
            <a:ext cx="3596346" cy="256934"/>
          </a:xfrm>
          <a:prstGeom prst="straightConnector1">
            <a:avLst/>
          </a:prstGeom>
          <a:noFill/>
          <a:ln w="63500">
            <a:solidFill>
              <a:srgbClr val="00B050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9138543" y="2861812"/>
            <a:ext cx="6635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Calibri" panose="020F0502020204030204" pitchFamily="34" charset="0"/>
              </a:rPr>
              <a:t>Shop</a:t>
            </a:r>
            <a:endParaRPr kumimoji="0" lang="fr-FR" altLang="fr-FR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9" name="Text Box 9"/>
          <p:cNvSpPr txBox="1">
            <a:spLocks noChangeArrowheads="1"/>
          </p:cNvSpPr>
          <p:nvPr/>
        </p:nvSpPr>
        <p:spPr bwMode="auto">
          <a:xfrm>
            <a:off x="6712843" y="4918566"/>
            <a:ext cx="792996" cy="32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</a:rPr>
              <a:t>Home</a:t>
            </a:r>
            <a:endParaRPr kumimoji="0" lang="fr-FR" altLang="fr-FR" sz="18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0" name="Text Box 9"/>
          <p:cNvSpPr txBox="1">
            <a:spLocks noChangeArrowheads="1"/>
          </p:cNvSpPr>
          <p:nvPr/>
        </p:nvSpPr>
        <p:spPr bwMode="auto">
          <a:xfrm>
            <a:off x="10980043" y="5274166"/>
            <a:ext cx="792996" cy="32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0C0C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 err="1" smtClean="0">
                <a:ln>
                  <a:noFill/>
                </a:ln>
                <a:solidFill>
                  <a:srgbClr val="FF33CC"/>
                </a:solidFill>
                <a:effectLst/>
                <a:latin typeface="Calibri" panose="020F0502020204030204" pitchFamily="34" charset="0"/>
              </a:rPr>
              <a:t>Friend</a:t>
            </a:r>
            <a:endParaRPr kumimoji="0" lang="fr-FR" altLang="fr-FR" sz="1800" b="1" i="0" u="none" strike="noStrike" cap="none" normalizeH="0" baseline="0" dirty="0" smtClean="0">
              <a:ln>
                <a:noFill/>
              </a:ln>
              <a:solidFill>
                <a:srgbClr val="FF33CC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2" name="Picture 5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794" y="3127995"/>
            <a:ext cx="253817" cy="779158"/>
          </a:xfrm>
          <a:prstGeom prst="rect">
            <a:avLst/>
          </a:prstGeom>
        </p:spPr>
      </p:pic>
      <p:cxnSp>
        <p:nvCxnSpPr>
          <p:cNvPr id="36" name="Connecteur droit 35"/>
          <p:cNvCxnSpPr>
            <a:endCxn id="25" idx="0"/>
          </p:cNvCxnSpPr>
          <p:nvPr/>
        </p:nvCxnSpPr>
        <p:spPr>
          <a:xfrm>
            <a:off x="7912567" y="4007897"/>
            <a:ext cx="277895" cy="122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8163921" y="3977560"/>
            <a:ext cx="0" cy="27720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02"/>
          <p:cNvSpPr txBox="1"/>
          <p:nvPr/>
        </p:nvSpPr>
        <p:spPr>
          <a:xfrm>
            <a:off x="5863671" y="1309547"/>
            <a:ext cx="6223659" cy="412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ts val="22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Scenario:</a:t>
            </a:r>
          </a:p>
        </p:txBody>
      </p:sp>
    </p:spTree>
    <p:extLst>
      <p:ext uri="{BB962C8B-B14F-4D97-AF65-F5344CB8AC3E}">
        <p14:creationId xmlns:p14="http://schemas.microsoft.com/office/powerpoint/2010/main" val="190885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5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48800" y="6498409"/>
            <a:ext cx="2743200" cy="365125"/>
          </a:xfrm>
        </p:spPr>
        <p:txBody>
          <a:bodyPr/>
          <a:lstStyle/>
          <a:p>
            <a:r>
              <a:rPr lang="en-US" sz="2000" dirty="0" smtClean="0"/>
              <a:t>1/14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83051" y="1190611"/>
            <a:ext cx="7524837" cy="3446572"/>
            <a:chOff x="4381024" y="1743522"/>
            <a:chExt cx="7524837" cy="3446572"/>
          </a:xfrm>
        </p:grpSpPr>
        <p:grpSp>
          <p:nvGrpSpPr>
            <p:cNvPr id="5" name="Group 4"/>
            <p:cNvGrpSpPr/>
            <p:nvPr/>
          </p:nvGrpSpPr>
          <p:grpSpPr>
            <a:xfrm>
              <a:off x="5775365" y="1815342"/>
              <a:ext cx="6130496" cy="3374752"/>
              <a:chOff x="5775365" y="1251824"/>
              <a:chExt cx="6130496" cy="337475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775365" y="1251824"/>
                <a:ext cx="6130496" cy="3374136"/>
              </a:xfrm>
              <a:prstGeom prst="rect">
                <a:avLst/>
              </a:prstGeom>
              <a:noFill/>
              <a:ln w="2222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5" name="Shape 135"/>
              <p:cNvPicPr preferRelativeResize="0"/>
              <p:nvPr/>
            </p:nvPicPr>
            <p:blipFill>
              <a:blip r:embed="rId4">
                <a:alphaModFix amt="30000"/>
              </a:blip>
              <a:stretch>
                <a:fillRect/>
              </a:stretch>
            </p:blipFill>
            <p:spPr>
              <a:xfrm>
                <a:off x="5894488" y="1538339"/>
                <a:ext cx="4686909" cy="30882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6157" y="1682190"/>
                <a:ext cx="751746" cy="751746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50426" y="3072694"/>
                <a:ext cx="574185" cy="1148370"/>
              </a:xfrm>
              <a:prstGeom prst="rect">
                <a:avLst/>
              </a:prstGeom>
            </p:spPr>
          </p:pic>
          <p:sp>
            <p:nvSpPr>
              <p:cNvPr id="148" name="Rectangular Callout 147"/>
              <p:cNvSpPr/>
              <p:nvPr/>
            </p:nvSpPr>
            <p:spPr>
              <a:xfrm>
                <a:off x="9841254" y="1654931"/>
                <a:ext cx="1521045" cy="513375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</a:t>
                </a:r>
                <a:endPara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49" name="Rectangular Callout 148"/>
              <p:cNvSpPr/>
              <p:nvPr/>
            </p:nvSpPr>
            <p:spPr>
              <a:xfrm>
                <a:off x="9724611" y="3112449"/>
                <a:ext cx="1635389" cy="562814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</a:t>
                </a:r>
                <a:endPara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50" name="Picture 14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6801" y="1647517"/>
                <a:ext cx="633761" cy="845014"/>
              </a:xfrm>
              <a:prstGeom prst="rect">
                <a:avLst/>
              </a:prstGeom>
            </p:spPr>
          </p:pic>
          <p:sp>
            <p:nvSpPr>
              <p:cNvPr id="153" name="Rectangular Callout 152"/>
              <p:cNvSpPr/>
              <p:nvPr/>
            </p:nvSpPr>
            <p:spPr>
              <a:xfrm>
                <a:off x="6718667" y="3112449"/>
                <a:ext cx="1598969" cy="562814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</a:t>
                </a:r>
                <a:endParaRPr lang="en-US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54" name="Rectangular Callout 153"/>
              <p:cNvSpPr/>
              <p:nvPr/>
            </p:nvSpPr>
            <p:spPr>
              <a:xfrm>
                <a:off x="6718667" y="1651920"/>
                <a:ext cx="1601268" cy="516386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</a:t>
                </a:r>
                <a:endPara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3505" y="3221615"/>
                <a:ext cx="1130524" cy="820381"/>
              </a:xfrm>
              <a:prstGeom prst="rect">
                <a:avLst/>
              </a:prstGeom>
            </p:spPr>
          </p:pic>
        </p:grpSp>
        <p:sp>
          <p:nvSpPr>
            <p:cNvPr id="69" name="TextBox 68"/>
            <p:cNvSpPr txBox="1"/>
            <p:nvPr/>
          </p:nvSpPr>
          <p:spPr>
            <a:xfrm>
              <a:off x="4381024" y="1743522"/>
              <a:ext cx="38443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spcAft>
                  <a:spcPts val="1200"/>
                </a:spcAft>
              </a:pP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rPr>
                <a:t>Environment</a:t>
              </a:r>
              <a:endPara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72315" y="5099463"/>
            <a:ext cx="4158167" cy="1349828"/>
            <a:chOff x="784184" y="2220689"/>
            <a:chExt cx="4158167" cy="1349828"/>
          </a:xfrm>
        </p:grpSpPr>
        <p:sp>
          <p:nvSpPr>
            <p:cNvPr id="8" name="Rectangle 7"/>
            <p:cNvSpPr/>
            <p:nvPr/>
          </p:nvSpPr>
          <p:spPr>
            <a:xfrm>
              <a:off x="2177088" y="2220689"/>
              <a:ext cx="2103120" cy="52251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Common Vocabulary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079112" y="3048003"/>
              <a:ext cx="1051648" cy="52251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Semantic description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56" idx="0"/>
              <a:endCxn id="8" idx="2"/>
            </p:cNvCxnSpPr>
            <p:nvPr/>
          </p:nvCxnSpPr>
          <p:spPr>
            <a:xfrm flipV="1">
              <a:off x="2604936" y="2743203"/>
              <a:ext cx="623712" cy="304800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84184" y="3149093"/>
              <a:ext cx="1294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(Annotation)</a:t>
              </a: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298312" y="3048003"/>
              <a:ext cx="1051648" cy="52251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Semantic description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70" name="Straight Arrow Connector 69"/>
            <p:cNvCxnSpPr>
              <a:stCxn id="68" idx="0"/>
              <a:endCxn id="8" idx="2"/>
            </p:cNvCxnSpPr>
            <p:nvPr/>
          </p:nvCxnSpPr>
          <p:spPr>
            <a:xfrm flipH="1" flipV="1">
              <a:off x="3228648" y="2743203"/>
              <a:ext cx="595488" cy="304800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3647364" y="2730487"/>
              <a:ext cx="1294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Relies on</a:t>
              </a:r>
              <a:endParaRPr lang="en-US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036289" y="2731268"/>
              <a:ext cx="9636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Relies on</a:t>
              </a:r>
              <a:endParaRPr lang="en-US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86837" y="4654313"/>
            <a:ext cx="7921044" cy="2104640"/>
            <a:chOff x="3984817" y="-1310559"/>
            <a:chExt cx="7921044" cy="2104640"/>
          </a:xfrm>
        </p:grpSpPr>
        <p:grpSp>
          <p:nvGrpSpPr>
            <p:cNvPr id="17" name="Group 16"/>
            <p:cNvGrpSpPr/>
            <p:nvPr/>
          </p:nvGrpSpPr>
          <p:grpSpPr>
            <a:xfrm>
              <a:off x="3984817" y="-1310559"/>
              <a:ext cx="7921044" cy="2104640"/>
              <a:chOff x="3984817" y="4579897"/>
              <a:chExt cx="7921044" cy="210464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984817" y="4770209"/>
                <a:ext cx="7921044" cy="1914328"/>
                <a:chOff x="3984817" y="4770209"/>
                <a:chExt cx="7921044" cy="1914328"/>
              </a:xfrm>
            </p:grpSpPr>
            <p:sp>
              <p:nvSpPr>
                <p:cNvPr id="142" name="TextBox 141"/>
                <p:cNvSpPr txBox="1"/>
                <p:nvPr/>
              </p:nvSpPr>
              <p:spPr>
                <a:xfrm>
                  <a:off x="3984817" y="5976651"/>
                  <a:ext cx="234191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spcAft>
                      <a:spcPts val="600"/>
                    </a:spcAft>
                  </a:pPr>
                  <a:r>
                    <a:rPr lang="fr-FR" sz="2000" b="1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rPr>
                    <a:t>Users</a:t>
                  </a:r>
                  <a:r>
                    <a:rPr lang="fr-FR" sz="20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rPr>
                    <a:t> profiles &amp; Goals</a:t>
                  </a:r>
                  <a:endParaRPr lang="fr-FR" sz="32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endParaRPr>
                </a:p>
              </p:txBody>
            </p:sp>
            <p:grpSp>
              <p:nvGrpSpPr>
                <p:cNvPr id="126" name="Group 125"/>
                <p:cNvGrpSpPr/>
                <p:nvPr/>
              </p:nvGrpSpPr>
              <p:grpSpPr>
                <a:xfrm>
                  <a:off x="8472099" y="4931639"/>
                  <a:ext cx="3433762" cy="1336675"/>
                  <a:chOff x="1076325" y="5013959"/>
                  <a:chExt cx="3433762" cy="1336675"/>
                </a:xfrm>
              </p:grpSpPr>
              <p:cxnSp>
                <p:nvCxnSpPr>
                  <p:cNvPr id="127" name="Straight Arrow Connector 126"/>
                  <p:cNvCxnSpPr>
                    <a:stCxn id="131" idx="3"/>
                    <a:endCxn id="133" idx="1"/>
                  </p:cNvCxnSpPr>
                  <p:nvPr/>
                </p:nvCxnSpPr>
                <p:spPr>
                  <a:xfrm>
                    <a:off x="2023971" y="5714229"/>
                    <a:ext cx="1030899" cy="2272"/>
                  </a:xfrm>
                  <a:prstGeom prst="straightConnector1">
                    <a:avLst/>
                  </a:prstGeom>
                  <a:ln w="38100">
                    <a:solidFill>
                      <a:schemeClr val="tx1">
                        <a:lumMod val="85000"/>
                        <a:lumOff val="1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8" name="Group 127"/>
                  <p:cNvGrpSpPr/>
                  <p:nvPr/>
                </p:nvGrpSpPr>
                <p:grpSpPr>
                  <a:xfrm>
                    <a:off x="3054870" y="5236557"/>
                    <a:ext cx="1343755" cy="964868"/>
                    <a:chOff x="4155013" y="5236557"/>
                    <a:chExt cx="1343755" cy="964868"/>
                  </a:xfrm>
                </p:grpSpPr>
                <p:sp>
                  <p:nvSpPr>
                    <p:cNvPr id="133" name="Rectangle 132"/>
                    <p:cNvSpPr/>
                    <p:nvPr/>
                  </p:nvSpPr>
                  <p:spPr>
                    <a:xfrm>
                      <a:off x="4155013" y="5238829"/>
                      <a:ext cx="341194" cy="955343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</a:t>
                      </a:r>
                      <a:endParaRPr 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pic>
                  <p:nvPicPr>
                    <p:cNvPr id="134" name="Picture 133"/>
                    <p:cNvPicPr>
                      <a:picLocks noChangeAspect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33900" y="5236557"/>
                      <a:ext cx="964868" cy="964868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29" name="Group 128"/>
                  <p:cNvGrpSpPr/>
                  <p:nvPr/>
                </p:nvGrpSpPr>
                <p:grpSpPr>
                  <a:xfrm>
                    <a:off x="1133475" y="5150832"/>
                    <a:ext cx="890496" cy="1067874"/>
                    <a:chOff x="1228725" y="5150832"/>
                    <a:chExt cx="890496" cy="1067874"/>
                  </a:xfrm>
                </p:grpSpPr>
                <p:sp>
                  <p:nvSpPr>
                    <p:cNvPr id="131" name="Rectangle 130"/>
                    <p:cNvSpPr/>
                    <p:nvPr/>
                  </p:nvSpPr>
                  <p:spPr>
                    <a:xfrm>
                      <a:off x="1778027" y="5236557"/>
                      <a:ext cx="341194" cy="955343"/>
                    </a:xfrm>
                    <a:prstGeom prst="rect">
                      <a:avLst/>
                    </a:prstGeom>
                    <a:noFill/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</a:t>
                      </a:r>
                      <a:endParaRPr lang="en-US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p:txBody>
                </p:sp>
                <p:pic>
                  <p:nvPicPr>
                    <p:cNvPr id="132" name="Picture 131"/>
                    <p:cNvPicPr>
                      <a:picLocks noChangeAspect="1"/>
                    </p:cNvPicPr>
                    <p:nvPr/>
                  </p:nvPicPr>
                  <p:blipFill>
                    <a:blip r:embed="rId10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228725" y="5150832"/>
                      <a:ext cx="533937" cy="1067874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130" name="Rectangle 129"/>
                  <p:cNvSpPr/>
                  <p:nvPr/>
                </p:nvSpPr>
                <p:spPr>
                  <a:xfrm>
                    <a:off x="1076325" y="5013959"/>
                    <a:ext cx="3433762" cy="1336675"/>
                  </a:xfrm>
                  <a:prstGeom prst="rect">
                    <a:avLst/>
                  </a:prstGeom>
                  <a:noFill/>
                  <a:ln w="254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38" name="TextBox 137"/>
                <p:cNvSpPr txBox="1"/>
                <p:nvPr/>
              </p:nvSpPr>
              <p:spPr>
                <a:xfrm>
                  <a:off x="5742243" y="4770209"/>
                  <a:ext cx="234191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1" algn="ctr">
                    <a:spcAft>
                      <a:spcPts val="1200"/>
                    </a:spcAft>
                  </a:pPr>
                  <a:r>
                    <a:rPr lang="fr-FR" sz="2000" b="1" dirty="0" err="1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rPr>
                    <a:t>Reasoning</a:t>
                  </a:r>
                  <a:endParaRPr lang="fr-FR" sz="2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endParaRPr>
                </a:p>
              </p:txBody>
            </p:sp>
            <p:sp>
              <p:nvSpPr>
                <p:cNvPr id="147" name="Right Arrow 146"/>
                <p:cNvSpPr/>
                <p:nvPr/>
              </p:nvSpPr>
              <p:spPr>
                <a:xfrm>
                  <a:off x="8029903" y="5472787"/>
                  <a:ext cx="322790" cy="254377"/>
                </a:xfrm>
                <a:prstGeom prst="rightArrow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TextBox 157"/>
                <p:cNvSpPr txBox="1"/>
                <p:nvPr/>
              </p:nvSpPr>
              <p:spPr>
                <a:xfrm>
                  <a:off x="7969621" y="6245552"/>
                  <a:ext cx="376476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1">
                    <a:spcAft>
                      <a:spcPts val="1200"/>
                    </a:spcAft>
                  </a:pPr>
                  <a:r>
                    <a:rPr lang="fr-FR" sz="20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rPr>
                    <a:t>Composition/Application</a:t>
                  </a:r>
                  <a:endParaRPr lang="fr-FR" sz="3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>
                  <a:off x="6128057" y="5475701"/>
                  <a:ext cx="322790" cy="254377"/>
                </a:xfrm>
                <a:prstGeom prst="rightArrow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aphicFrame>
              <p:nvGraphicFramePr>
                <p:cNvPr id="10" name="Diagram 9"/>
                <p:cNvGraphicFramePr/>
                <p:nvPr>
                  <p:extLst>
                    <p:ext uri="{D42A27DB-BD31-4B8C-83A1-F6EECF244321}">
                      <p14:modId xmlns:p14="http://schemas.microsoft.com/office/powerpoint/2010/main" val="855808157"/>
                    </p:ext>
                  </p:extLst>
                </p:nvPr>
              </p:nvGraphicFramePr>
              <p:xfrm>
                <a:off x="6705279" y="5102954"/>
                <a:ext cx="911748" cy="901393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11" r:lo="rId12" r:qs="rId13" r:cs="rId14"/>
                </a:graphicData>
              </a:graphic>
            </p:graphicFrame>
          </p:grpSp>
          <p:sp>
            <p:nvSpPr>
              <p:cNvPr id="65" name="Right Arrow 64"/>
              <p:cNvSpPr/>
              <p:nvPr/>
            </p:nvSpPr>
            <p:spPr>
              <a:xfrm rot="5400000">
                <a:off x="7007830" y="4614103"/>
                <a:ext cx="322790" cy="254377"/>
              </a:xfrm>
              <a:prstGeom prst="rightArrow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0585" y="-718534"/>
              <a:ext cx="1278992" cy="852661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6334017" y="6141689"/>
            <a:ext cx="2187945" cy="65994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Common Vocabulary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557307" y="1543544"/>
            <a:ext cx="4242992" cy="2413811"/>
            <a:chOff x="800644" y="3778600"/>
            <a:chExt cx="4242992" cy="2413811"/>
          </a:xfrm>
        </p:grpSpPr>
        <p:sp>
          <p:nvSpPr>
            <p:cNvPr id="77" name="Rectangle 76"/>
            <p:cNvSpPr/>
            <p:nvPr/>
          </p:nvSpPr>
          <p:spPr>
            <a:xfrm>
              <a:off x="2357847" y="4483723"/>
              <a:ext cx="867314" cy="857340"/>
            </a:xfrm>
            <a:prstGeom prst="rect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3221486" y="4481451"/>
              <a:ext cx="869268" cy="849216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357847" y="5335071"/>
              <a:ext cx="868594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225160" y="5332799"/>
              <a:ext cx="868201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1396406" y="3778600"/>
              <a:ext cx="3647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Environment </a:t>
              </a:r>
              <a:r>
                <a:rPr lang="en-US" sz="2400" dirty="0" smtClean="0"/>
                <a:t>configuration</a:t>
              </a:r>
              <a:endParaRPr lang="en-US" sz="2400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6200000">
              <a:off x="3794378" y="5114168"/>
              <a:ext cx="1467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Semantics</a:t>
              </a:r>
              <a:endParaRPr lang="en-US" sz="24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391430" y="4104619"/>
              <a:ext cx="7761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255BE3"/>
                  </a:solidFill>
                </a:rPr>
                <a:t>Static</a:t>
              </a:r>
              <a:endParaRPr lang="en-US" dirty="0">
                <a:solidFill>
                  <a:srgbClr val="255BE3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00644" y="4762080"/>
              <a:ext cx="1555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255BE3"/>
                  </a:solidFill>
                </a:rPr>
                <a:t>Homogeneous</a:t>
              </a:r>
              <a:endParaRPr lang="en-US" dirty="0">
                <a:solidFill>
                  <a:srgbClr val="255BE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135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3"/>
            <a:ext cx="11474122" cy="717226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Experimentations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0" y="3952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152400" y="4105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4916998" y="25580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alt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mr10" panose="020B05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en-GB" alt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mr10" panose="020B05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20920" y="2919233"/>
            <a:ext cx="2473929" cy="17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7073320" y="2953826"/>
            <a:ext cx="2473929" cy="176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159579" y="1012137"/>
            <a:ext cx="8387871" cy="460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  <a:spcAft>
                <a:spcPts val="1200"/>
              </a:spcAft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Knowledge </a:t>
            </a:r>
            <a:r>
              <a:rPr lang="en-US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base content evolution over time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144412" y="2269307"/>
            <a:ext cx="6878666" cy="295205"/>
            <a:chOff x="5144412" y="2269307"/>
            <a:chExt cx="6878666" cy="295205"/>
          </a:xfrm>
        </p:grpSpPr>
        <p:grpSp>
          <p:nvGrpSpPr>
            <p:cNvPr id="105" name="Group 104"/>
            <p:cNvGrpSpPr/>
            <p:nvPr/>
          </p:nvGrpSpPr>
          <p:grpSpPr>
            <a:xfrm>
              <a:off x="5144412" y="2269307"/>
              <a:ext cx="6878666" cy="295205"/>
              <a:chOff x="5073077" y="1958025"/>
              <a:chExt cx="6878666" cy="295205"/>
            </a:xfrm>
          </p:grpSpPr>
          <p:cxnSp>
            <p:nvCxnSpPr>
              <p:cNvPr id="13" name="Straight Arrow Connector 12"/>
              <p:cNvCxnSpPr/>
              <p:nvPr/>
            </p:nvCxnSpPr>
            <p:spPr>
              <a:xfrm>
                <a:off x="5073077" y="2253230"/>
                <a:ext cx="6878666" cy="0"/>
              </a:xfrm>
              <a:prstGeom prst="straightConnector1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/>
              <p:cNvSpPr txBox="1"/>
              <p:nvPr/>
            </p:nvSpPr>
            <p:spPr>
              <a:xfrm>
                <a:off x="5595017" y="1962049"/>
                <a:ext cx="590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Cy#0</a:t>
                </a:r>
                <a:endParaRPr lang="fr-FR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103336" y="1958034"/>
                <a:ext cx="590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Cy#1</a:t>
                </a:r>
                <a:endParaRPr lang="fr-FR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6613527" y="1966054"/>
                <a:ext cx="590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Cy#2</a:t>
                </a:r>
                <a:endParaRPr lang="fr-FR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7179266" y="1962042"/>
                <a:ext cx="590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Cy#3</a:t>
                </a:r>
                <a:endParaRPr lang="fr-FR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7700549" y="1958029"/>
                <a:ext cx="590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Cy#4</a:t>
                </a:r>
                <a:endParaRPr lang="fr-FR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8265350" y="1966049"/>
                <a:ext cx="590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Cy#5</a:t>
                </a:r>
                <a:endParaRPr lang="fr-FR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8742348" y="1962037"/>
                <a:ext cx="590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Cy#6</a:t>
                </a:r>
                <a:endParaRPr lang="fr-FR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352807" y="1958025"/>
                <a:ext cx="59079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200"/>
                  </a:spcAft>
                </a:pPr>
                <a:r>
                  <a:rPr lang="fr-FR" sz="12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Cy#7</a:t>
                </a:r>
                <a:endParaRPr lang="fr-FR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9998078" y="2272552"/>
              <a:ext cx="5907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rPr>
                <a:t>Cy#8</a:t>
              </a:r>
              <a:endPara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0526616" y="2269312"/>
              <a:ext cx="5907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rPr>
                <a:t>Cy#9</a:t>
              </a:r>
              <a:endPara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1055155" y="2272557"/>
              <a:ext cx="5907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fr-F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rPr>
                <a:t>Cy#10</a:t>
              </a:r>
              <a:endPara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endParaRPr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11538298" y="2269317"/>
            <a:ext cx="5907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fr-F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…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42" name="Rectangular Callout 41"/>
          <p:cNvSpPr/>
          <p:nvPr/>
        </p:nvSpPr>
        <p:spPr>
          <a:xfrm>
            <a:off x="7576255" y="111151"/>
            <a:ext cx="3323633" cy="1932267"/>
          </a:xfrm>
          <a:prstGeom prst="wedgeRectCallout">
            <a:avLst>
              <a:gd name="adj1" fmla="val -93326"/>
              <a:gd name="adj2" fmla="val 61053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0" y="2528727"/>
            <a:ext cx="4986860" cy="20072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438" y="137511"/>
            <a:ext cx="3234744" cy="1862220"/>
          </a:xfrm>
          <a:prstGeom prst="rect">
            <a:avLst/>
          </a:prstGeom>
        </p:spPr>
      </p:pic>
      <p:sp>
        <p:nvSpPr>
          <p:cNvPr id="47" name="Rectangular Callout 46"/>
          <p:cNvSpPr/>
          <p:nvPr/>
        </p:nvSpPr>
        <p:spPr>
          <a:xfrm>
            <a:off x="7797357" y="441905"/>
            <a:ext cx="3300353" cy="1600754"/>
          </a:xfrm>
          <a:prstGeom prst="wedgeRectCallout">
            <a:avLst>
              <a:gd name="adj1" fmla="val -85485"/>
              <a:gd name="adj2" fmla="val 62607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281" y="478339"/>
            <a:ext cx="3164525" cy="1493982"/>
          </a:xfrm>
          <a:prstGeom prst="rect">
            <a:avLst/>
          </a:prstGeom>
        </p:spPr>
      </p:pic>
      <p:pic>
        <p:nvPicPr>
          <p:cNvPr id="9" name="Picture 8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7" y="2532493"/>
            <a:ext cx="4983480" cy="2475918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4" y="2548948"/>
            <a:ext cx="4983480" cy="2478024"/>
          </a:xfrm>
          <a:prstGeom prst="rect">
            <a:avLst/>
          </a:prstGeom>
        </p:spPr>
      </p:pic>
      <p:sp>
        <p:nvSpPr>
          <p:cNvPr id="51" name="Rectangular Callout 50"/>
          <p:cNvSpPr/>
          <p:nvPr/>
        </p:nvSpPr>
        <p:spPr>
          <a:xfrm>
            <a:off x="8347127" y="442824"/>
            <a:ext cx="3119779" cy="1600754"/>
          </a:xfrm>
          <a:prstGeom prst="wedgeRectCallout">
            <a:avLst>
              <a:gd name="adj1" fmla="val -6218"/>
              <a:gd name="adj2" fmla="val 63038"/>
            </a:avLst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5" y="488075"/>
            <a:ext cx="3001127" cy="1509884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8" y="2538081"/>
            <a:ext cx="4983480" cy="2478024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6" y="2541856"/>
            <a:ext cx="4983480" cy="24780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890" y="1499753"/>
            <a:ext cx="253817" cy="779158"/>
          </a:xfrm>
          <a:prstGeom prst="rect">
            <a:avLst/>
          </a:prstGeom>
        </p:spPr>
      </p:pic>
      <p:grpSp>
        <p:nvGrpSpPr>
          <p:cNvPr id="21" name="Groupe 20"/>
          <p:cNvGrpSpPr/>
          <p:nvPr/>
        </p:nvGrpSpPr>
        <p:grpSpPr>
          <a:xfrm>
            <a:off x="5144412" y="2344822"/>
            <a:ext cx="7268841" cy="4395600"/>
            <a:chOff x="5144412" y="2344822"/>
            <a:chExt cx="7268841" cy="4395600"/>
          </a:xfrm>
        </p:grpSpPr>
        <p:grpSp>
          <p:nvGrpSpPr>
            <p:cNvPr id="20" name="Group 19"/>
            <p:cNvGrpSpPr/>
            <p:nvPr/>
          </p:nvGrpSpPr>
          <p:grpSpPr>
            <a:xfrm>
              <a:off x="5144412" y="2344822"/>
              <a:ext cx="6878666" cy="4395600"/>
              <a:chOff x="5144412" y="2344822"/>
              <a:chExt cx="6878666" cy="439560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4412" y="2730321"/>
                <a:ext cx="6878666" cy="4006316"/>
              </a:xfrm>
              <a:prstGeom prst="rect">
                <a:avLst/>
              </a:prstGeom>
            </p:spPr>
          </p:pic>
          <p:cxnSp>
            <p:nvCxnSpPr>
              <p:cNvPr id="106" name="Straight Connector 105"/>
              <p:cNvCxnSpPr/>
              <p:nvPr/>
            </p:nvCxnSpPr>
            <p:spPr>
              <a:xfrm flipV="1">
                <a:off x="6231240" y="2351302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6694920" y="2348062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 flipV="1">
                <a:off x="7307762" y="2344822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 flipV="1">
                <a:off x="7771442" y="2348067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 flipV="1">
                <a:off x="8384285" y="2344827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 flipV="1">
                <a:off x="8854455" y="2348072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V="1">
                <a:off x="9454328" y="2344832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V="1">
                <a:off x="9982865" y="2348077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 flipV="1">
                <a:off x="10589224" y="2344837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V="1">
                <a:off x="11059395" y="2348082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 flipV="1">
                <a:off x="11665753" y="2344842"/>
                <a:ext cx="0" cy="4389120"/>
              </a:xfrm>
              <a:prstGeom prst="line">
                <a:avLst/>
              </a:prstGeom>
              <a:ln w="19050">
                <a:solidFill>
                  <a:schemeClr val="tx1">
                    <a:lumMod val="75000"/>
                    <a:lumOff val="2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5601311" y="5023496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Home</a:t>
              </a:r>
              <a:endParaRPr lang="en-US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168385" y="5239699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Shop</a:t>
              </a:r>
              <a:endParaRPr lang="en-US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245823" y="5243240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Shop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23259" y="5236149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Shop</a:t>
              </a:r>
              <a:endParaRPr lang="en-US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0527749" y="5239679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Shop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615811" y="5243233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Shop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68111" y="5027039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Home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745544" y="5030580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Home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8822975" y="5023489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Home</a:t>
              </a:r>
              <a:endParaRPr lang="en-US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9953579" y="5027027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Home</a:t>
              </a:r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1031017" y="5030569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Home</a:t>
              </a:r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365248" y="4810819"/>
              <a:ext cx="7974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Friend</a:t>
              </a:r>
              <a:endParaRPr lang="en-US" dirty="0"/>
            </a:p>
          </p:txBody>
        </p:sp>
      </p:grpSp>
      <p:pic>
        <p:nvPicPr>
          <p:cNvPr id="76" name="Picture 7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82" y="1496061"/>
            <a:ext cx="253817" cy="77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4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5625 -0.000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04154 -0.0020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-116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32 -0.0007 L 0.08542 -0.0032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-13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42 -0.00324 L 0.26224 -0.0023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24 -0.00232 L 0.31029 -0.0032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029 -0.00324 L 0.48281 -0.0023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20" y="4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42" grpId="0" animBg="1"/>
      <p:bldP spid="42" grpId="1" animBg="1"/>
      <p:bldP spid="47" grpId="0" animBg="1"/>
      <p:bldP spid="47" grpId="1" animBg="1"/>
      <p:bldP spid="51" grpId="0" animBg="1"/>
      <p:bldP spid="5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1"/>
            <a:ext cx="11474122" cy="717226"/>
          </a:xfrm>
        </p:spPr>
        <p:txBody>
          <a:bodyPr>
            <a:normAutofit/>
          </a:bodyPr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48800" y="6492215"/>
            <a:ext cx="2743200" cy="365125"/>
          </a:xfrm>
        </p:spPr>
        <p:txBody>
          <a:bodyPr/>
          <a:lstStyle/>
          <a:p>
            <a:r>
              <a:rPr lang="en-US" sz="2000" dirty="0" smtClean="0"/>
              <a:t>14/14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279" y="1408645"/>
            <a:ext cx="890765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4000" b="1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We presented a model</a:t>
            </a:r>
            <a:r>
              <a:rPr lang="en-US" sz="4000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…</a:t>
            </a:r>
            <a:endParaRPr lang="en-US" sz="24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280" y="2129557"/>
            <a:ext cx="79331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Managing devices semantic heterogeneity</a:t>
            </a:r>
          </a:p>
          <a:p>
            <a:pPr marL="1257300" lvl="2" indent="-342900">
              <a:lnSpc>
                <a:spcPts val="32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B050"/>
                </a:solidFill>
                <a:latin typeface="+mj-lt"/>
              </a:rPr>
              <a:t>Allowing cross-domains </a:t>
            </a:r>
            <a:r>
              <a:rPr lang="en-US" sz="2800" dirty="0" err="1">
                <a:solidFill>
                  <a:srgbClr val="00B050"/>
                </a:solidFill>
                <a:latin typeface="+mj-lt"/>
              </a:rPr>
              <a:t>SWoT</a:t>
            </a:r>
            <a:r>
              <a:rPr lang="en-US" sz="2800" dirty="0">
                <a:solidFill>
                  <a:srgbClr val="00B050"/>
                </a:solidFill>
                <a:latin typeface="+mj-lt"/>
              </a:rPr>
              <a:t> applications….</a:t>
            </a:r>
            <a:endParaRPr lang="en-US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lvl="2">
              <a:lnSpc>
                <a:spcPts val="3200"/>
              </a:lnSpc>
              <a:spcBef>
                <a:spcPts val="0"/>
              </a:spcBef>
            </a:pPr>
            <a:endParaRPr lang="en-US" sz="28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800100" lvl="1" indent="-342900">
              <a:lnSpc>
                <a:spcPts val="3200"/>
              </a:lnSpc>
              <a:buFont typeface="Wingdings" panose="05000000000000000000" pitchFamily="2" charset="2"/>
              <a:buChar char="§"/>
            </a:pP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Leveraging </a:t>
            </a:r>
            <a:r>
              <a:rPr 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devices dynamicity</a:t>
            </a:r>
            <a:endParaRPr lang="en-US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marL="1257300" lvl="2" indent="-342900">
              <a:lnSpc>
                <a:spcPts val="32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800" dirty="0" smtClean="0">
                <a:solidFill>
                  <a:srgbClr val="00B050"/>
                </a:solidFill>
                <a:latin typeface="+mj-lt"/>
              </a:rPr>
              <a:t>System vocabulary and reasoning capability are increased over time…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869940" y="1681931"/>
            <a:ext cx="3942961" cy="2570566"/>
            <a:chOff x="7869940" y="1681931"/>
            <a:chExt cx="3942961" cy="2570566"/>
          </a:xfrm>
        </p:grpSpPr>
        <p:grpSp>
          <p:nvGrpSpPr>
            <p:cNvPr id="3" name="Group 2"/>
            <p:cNvGrpSpPr/>
            <p:nvPr/>
          </p:nvGrpSpPr>
          <p:grpSpPr>
            <a:xfrm>
              <a:off x="7869940" y="1681931"/>
              <a:ext cx="3942961" cy="2561082"/>
              <a:chOff x="111155" y="3634927"/>
              <a:chExt cx="3942961" cy="2561082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239097" y="4493248"/>
                <a:ext cx="860001" cy="85734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3102736" y="4491364"/>
                <a:ext cx="860001" cy="85734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239097" y="5335071"/>
                <a:ext cx="860001" cy="85734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100128" y="5338669"/>
                <a:ext cx="860001" cy="857340"/>
              </a:xfrm>
              <a:prstGeom prst="rect">
                <a:avLst/>
              </a:prstGeom>
              <a:pattFill prst="pct50">
                <a:fgClr>
                  <a:srgbClr val="20F315"/>
                </a:fgClr>
                <a:bgClr>
                  <a:schemeClr val="bg1"/>
                </a:bgClr>
              </a:patt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131518" y="3634927"/>
                <a:ext cx="189786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Environment</a:t>
                </a:r>
                <a:endParaRPr lang="en-US" sz="2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16200000">
                <a:off x="-391659" y="5114168"/>
                <a:ext cx="1467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Semantics</a:t>
                </a:r>
                <a:endParaRPr lang="en-US" sz="2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272680" y="4104619"/>
                <a:ext cx="776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Static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41760" y="4097527"/>
                <a:ext cx="10123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55BE3"/>
                    </a:solidFill>
                  </a:rPr>
                  <a:t>Dynamic</a:t>
                </a:r>
                <a:endParaRPr lang="en-US" dirty="0">
                  <a:solidFill>
                    <a:srgbClr val="255BE3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0628" y="5427048"/>
                <a:ext cx="18464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255BE3"/>
                    </a:solidFill>
                  </a:rPr>
                  <a:t>Heterogeneous</a:t>
                </a:r>
              </a:p>
              <a:p>
                <a:pPr algn="ctr"/>
                <a:r>
                  <a:rPr lang="en-US" dirty="0" smtClean="0">
                    <a:solidFill>
                      <a:srgbClr val="255BE3"/>
                    </a:solidFill>
                  </a:rPr>
                  <a:t>(</a:t>
                </a:r>
                <a:r>
                  <a:rPr lang="en-US" b="1" dirty="0" smtClean="0">
                    <a:solidFill>
                      <a:srgbClr val="255BE3"/>
                    </a:solidFill>
                  </a:rPr>
                  <a:t>cross-domains</a:t>
                </a:r>
                <a:r>
                  <a:rPr lang="en-US" dirty="0" smtClean="0">
                    <a:solidFill>
                      <a:srgbClr val="255BE3"/>
                    </a:solidFill>
                  </a:rPr>
                  <a:t>)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47720" y="4572906"/>
                <a:ext cx="18464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Homogeneous</a:t>
                </a:r>
              </a:p>
              <a:p>
                <a:pPr algn="ctr"/>
                <a:r>
                  <a:rPr lang="en-US" dirty="0" smtClean="0">
                    <a:solidFill>
                      <a:schemeClr val="bg2">
                        <a:lumMod val="75000"/>
                      </a:schemeClr>
                    </a:solidFill>
                  </a:rPr>
                  <a:t>(domain specific)</a:t>
                </a:r>
              </a:p>
            </p:txBody>
          </p:sp>
        </p:grpSp>
        <p:cxnSp>
          <p:nvCxnSpPr>
            <p:cNvPr id="21" name="Straight Arrow Connector 20"/>
            <p:cNvCxnSpPr/>
            <p:nvPr/>
          </p:nvCxnSpPr>
          <p:spPr>
            <a:xfrm>
              <a:off x="11289488" y="2976889"/>
              <a:ext cx="7770" cy="79880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Ellipse 38"/>
            <p:cNvSpPr/>
            <p:nvPr/>
          </p:nvSpPr>
          <p:spPr>
            <a:xfrm>
              <a:off x="10857987" y="2518858"/>
              <a:ext cx="861031" cy="864544"/>
            </a:xfrm>
            <a:prstGeom prst="ellipse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10862103" y="3387953"/>
              <a:ext cx="861031" cy="864544"/>
            </a:xfrm>
            <a:prstGeom prst="ellipse">
              <a:avLst/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056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2" y="2248281"/>
            <a:ext cx="12046225" cy="920767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</a:t>
            </a:r>
            <a:r>
              <a:rPr lang="en-US" sz="4900" b="1" dirty="0"/>
              <a:t>Run-Time knowledge model enrichment in </a:t>
            </a:r>
            <a:r>
              <a:rPr lang="en-US" sz="4900" b="1" dirty="0" err="1" smtClean="0"/>
              <a:t>SWoT</a:t>
            </a:r>
            <a:r>
              <a:rPr lang="en-US" sz="4900" b="1" dirty="0" smtClean="0"/>
              <a:t> </a:t>
            </a:r>
            <a:r>
              <a:rPr lang="en-US" sz="4900" dirty="0" smtClean="0"/>
              <a:t/>
            </a:r>
            <a:br>
              <a:rPr lang="en-US" sz="4900" dirty="0" smtClean="0"/>
            </a:br>
            <a:r>
              <a:rPr lang="en-US" sz="4400" dirty="0" smtClean="0"/>
              <a:t>A </a:t>
            </a:r>
            <a:r>
              <a:rPr lang="en-US" sz="4400" dirty="0"/>
              <a:t>step toward ambient services selection </a:t>
            </a:r>
            <a:r>
              <a:rPr lang="en-US" sz="4400" dirty="0" smtClean="0"/>
              <a:t>relevancy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9" y="152827"/>
            <a:ext cx="2850696" cy="120924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481" y="405026"/>
            <a:ext cx="704850" cy="70485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94" y="405026"/>
            <a:ext cx="3086100" cy="863600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68414" y="3940900"/>
            <a:ext cx="12046225" cy="2710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800"/>
              </a:spcBef>
              <a:spcAft>
                <a:spcPts val="200"/>
              </a:spcAft>
            </a:pPr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Gérald Rocher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Jean-Yves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Tigli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Stéphane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Lavirotte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Rahma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 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Daikhi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MS Mincho" panose="02020609040205080304" pitchFamily="49" charset="-128"/>
            </a:endParaRPr>
          </a:p>
          <a:p>
            <a:pPr>
              <a:lnSpc>
                <a:spcPts val="1400"/>
              </a:lnSpc>
              <a:spcBef>
                <a:spcPts val="1800"/>
              </a:spcBef>
              <a:spcAft>
                <a:spcPts val="200"/>
              </a:spcAft>
            </a:pP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Nice </a:t>
            </a:r>
            <a:r>
              <a:rPr lang="en-US" sz="1800" dirty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Sophia </a:t>
            </a:r>
            <a:r>
              <a:rPr lang="en-US" sz="1800" dirty="0" err="1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Antipolis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 University,</a:t>
            </a:r>
            <a:endParaRPr lang="en-US" sz="1800" dirty="0">
              <a:solidFill>
                <a:schemeClr val="bg2">
                  <a:lumMod val="25000"/>
                </a:schemeClr>
              </a:solidFill>
              <a:latin typeface="Calibri Light" panose="020F0302020204030204" pitchFamily="34" charset="0"/>
              <a:ea typeface="MS Mincho" panose="02020609040205080304" pitchFamily="49" charset="-128"/>
            </a:endParaRPr>
          </a:p>
          <a:p>
            <a:pPr>
              <a:lnSpc>
                <a:spcPts val="800"/>
              </a:lnSpc>
              <a:spcBef>
                <a:spcPts val="1200"/>
              </a:spcBef>
              <a:spcAft>
                <a:spcPts val="200"/>
              </a:spcAft>
            </a:pPr>
            <a:r>
              <a:rPr lang="fr-FR" sz="18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CNRS</a:t>
            </a:r>
            <a:r>
              <a:rPr lang="en-US" sz="1800" dirty="0" smtClean="0">
                <a:solidFill>
                  <a:schemeClr val="bg2">
                    <a:lumMod val="2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France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  <a:hlinkClick r:id="rId6"/>
              </a:rPr>
              <a:t>Gerald.Rocher@unice.fr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  <a:hlinkClick r:id="rId7"/>
              </a:rPr>
              <a:t>Jean-Yves.Tigli@unice.fr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  <a:hlinkClick r:id="rId8"/>
              </a:rPr>
              <a:t>Stephane.Lavirotte@unice.fr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ea typeface="MS Mincho" panose="02020609040205080304" pitchFamily="49" charset="-128"/>
              </a:rPr>
              <a:t>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7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endParaRPr lang="en-US" sz="700" b="1" dirty="0" smtClean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r-FR" b="1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10/26/2015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63" y="5693300"/>
            <a:ext cx="1524000" cy="1100328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12831" y="2664961"/>
            <a:ext cx="5371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 smtClean="0"/>
              <a:t>Questions?</a:t>
            </a:r>
            <a:endParaRPr lang="fr-FR" sz="8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800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3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35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6096512" y="1548971"/>
            <a:ext cx="4686909" cy="3088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4186837" y="4654313"/>
            <a:ext cx="7921044" cy="2147321"/>
            <a:chOff x="4186837" y="4654313"/>
            <a:chExt cx="7921044" cy="2147321"/>
          </a:xfrm>
        </p:grpSpPr>
        <p:grpSp>
          <p:nvGrpSpPr>
            <p:cNvPr id="102" name="Group 101"/>
            <p:cNvGrpSpPr/>
            <p:nvPr/>
          </p:nvGrpSpPr>
          <p:grpSpPr>
            <a:xfrm>
              <a:off x="4186837" y="4654313"/>
              <a:ext cx="7921044" cy="2104640"/>
              <a:chOff x="3984817" y="-1310559"/>
              <a:chExt cx="7921044" cy="2104640"/>
            </a:xfrm>
          </p:grpSpPr>
          <p:grpSp>
            <p:nvGrpSpPr>
              <p:cNvPr id="105" name="Group 104"/>
              <p:cNvGrpSpPr/>
              <p:nvPr/>
            </p:nvGrpSpPr>
            <p:grpSpPr>
              <a:xfrm>
                <a:off x="3984817" y="-1310559"/>
                <a:ext cx="7921044" cy="2104640"/>
                <a:chOff x="3984817" y="4579897"/>
                <a:chExt cx="7921044" cy="2104640"/>
              </a:xfrm>
            </p:grpSpPr>
            <p:grpSp>
              <p:nvGrpSpPr>
                <p:cNvPr id="107" name="Group 106"/>
                <p:cNvGrpSpPr/>
                <p:nvPr/>
              </p:nvGrpSpPr>
              <p:grpSpPr>
                <a:xfrm>
                  <a:off x="3984817" y="4770209"/>
                  <a:ext cx="7921044" cy="1914328"/>
                  <a:chOff x="3984817" y="4770209"/>
                  <a:chExt cx="7921044" cy="1914328"/>
                </a:xfrm>
              </p:grpSpPr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3984817" y="5976651"/>
                    <a:ext cx="234191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fr-FR" sz="2000" b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sym typeface="Wingdings" panose="05000000000000000000" pitchFamily="2" charset="2"/>
                      </a:rPr>
                      <a:t>Users</a:t>
                    </a:r>
                    <a:r>
                      <a:rPr lang="fr-FR" sz="20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sym typeface="Wingdings" panose="05000000000000000000" pitchFamily="2" charset="2"/>
                      </a:rPr>
                      <a:t> profiles &amp; Goals</a:t>
                    </a:r>
                    <a:endParaRPr lang="fr-FR" sz="32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endParaRPr>
                  </a:p>
                </p:txBody>
              </p:sp>
              <p:grpSp>
                <p:nvGrpSpPr>
                  <p:cNvPr id="110" name="Group 109"/>
                  <p:cNvGrpSpPr/>
                  <p:nvPr/>
                </p:nvGrpSpPr>
                <p:grpSpPr>
                  <a:xfrm>
                    <a:off x="8472099" y="4931639"/>
                    <a:ext cx="3433762" cy="1336675"/>
                    <a:chOff x="1076325" y="5013959"/>
                    <a:chExt cx="3433762" cy="1336675"/>
                  </a:xfrm>
                </p:grpSpPr>
                <p:cxnSp>
                  <p:nvCxnSpPr>
                    <p:cNvPr id="116" name="Straight Arrow Connector 115"/>
                    <p:cNvCxnSpPr>
                      <a:stCxn id="122" idx="3"/>
                      <a:endCxn id="124" idx="1"/>
                    </p:cNvCxnSpPr>
                    <p:nvPr/>
                  </p:nvCxnSpPr>
                  <p:spPr>
                    <a:xfrm>
                      <a:off x="2023971" y="5714229"/>
                      <a:ext cx="1030899" cy="227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18" name="Group 117"/>
                    <p:cNvGrpSpPr/>
                    <p:nvPr/>
                  </p:nvGrpSpPr>
                  <p:grpSpPr>
                    <a:xfrm>
                      <a:off x="3054870" y="5236557"/>
                      <a:ext cx="1343755" cy="964868"/>
                      <a:chOff x="4155013" y="5236557"/>
                      <a:chExt cx="1343755" cy="964868"/>
                    </a:xfrm>
                  </p:grpSpPr>
                  <p:sp>
                    <p:nvSpPr>
                      <p:cNvPr id="124" name="Rectangle 123"/>
                      <p:cNvSpPr/>
                      <p:nvPr/>
                    </p:nvSpPr>
                    <p:spPr>
                      <a:xfrm>
                        <a:off x="4155013" y="5238829"/>
                        <a:ext cx="341194" cy="95534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A</a:t>
                        </a:r>
                      </a:p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P</a:t>
                        </a:r>
                      </a:p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I</a:t>
                        </a:r>
                        <a:endPara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endParaRPr>
                      </a:p>
                    </p:txBody>
                  </p:sp>
                  <p:pic>
                    <p:nvPicPr>
                      <p:cNvPr id="125" name="Picture 124"/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533900" y="5236557"/>
                        <a:ext cx="964868" cy="964868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19" name="Group 118"/>
                    <p:cNvGrpSpPr/>
                    <p:nvPr/>
                  </p:nvGrpSpPr>
                  <p:grpSpPr>
                    <a:xfrm>
                      <a:off x="1133475" y="5150832"/>
                      <a:ext cx="890496" cy="1067874"/>
                      <a:chOff x="1228725" y="5150832"/>
                      <a:chExt cx="890496" cy="1067874"/>
                    </a:xfrm>
                  </p:grpSpPr>
                  <p:sp>
                    <p:nvSpPr>
                      <p:cNvPr id="122" name="Rectangle 121"/>
                      <p:cNvSpPr/>
                      <p:nvPr/>
                    </p:nvSpPr>
                    <p:spPr>
                      <a:xfrm>
                        <a:off x="1778027" y="5236557"/>
                        <a:ext cx="341194" cy="95534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A</a:t>
                        </a:r>
                      </a:p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P</a:t>
                        </a:r>
                      </a:p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I</a:t>
                        </a:r>
                        <a:endPara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endParaRPr>
                      </a:p>
                    </p:txBody>
                  </p:sp>
                  <p:pic>
                    <p:nvPicPr>
                      <p:cNvPr id="123" name="Picture 122"/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228725" y="5150832"/>
                        <a:ext cx="533937" cy="10678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20" name="Rectangle 119"/>
                    <p:cNvSpPr/>
                    <p:nvPr/>
                  </p:nvSpPr>
                  <p:spPr>
                    <a:xfrm>
                      <a:off x="1076325" y="5013959"/>
                      <a:ext cx="3433762" cy="1336675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11" name="TextBox 110"/>
                  <p:cNvSpPr txBox="1"/>
                  <p:nvPr/>
                </p:nvSpPr>
                <p:spPr>
                  <a:xfrm>
                    <a:off x="5742243" y="4770209"/>
                    <a:ext cx="234191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1" algn="ctr">
                      <a:spcAft>
                        <a:spcPts val="1200"/>
                      </a:spcAft>
                    </a:pPr>
                    <a:r>
                      <a:rPr lang="fr-FR" sz="2000" b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sym typeface="Wingdings" panose="05000000000000000000" pitchFamily="2" charset="2"/>
                      </a:rPr>
                      <a:t>Reasoning</a:t>
                    </a:r>
                    <a:endParaRPr lang="fr-FR" sz="24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endParaRPr>
                  </a:p>
                </p:txBody>
              </p:sp>
              <p:sp>
                <p:nvSpPr>
                  <p:cNvPr id="112" name="Right Arrow 111"/>
                  <p:cNvSpPr/>
                  <p:nvPr/>
                </p:nvSpPr>
                <p:spPr>
                  <a:xfrm>
                    <a:off x="8029903" y="5472787"/>
                    <a:ext cx="322790" cy="254377"/>
                  </a:xfrm>
                  <a:prstGeom prst="rightArrow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TextBox 112"/>
                  <p:cNvSpPr txBox="1"/>
                  <p:nvPr/>
                </p:nvSpPr>
                <p:spPr>
                  <a:xfrm>
                    <a:off x="7969621" y="6245552"/>
                    <a:ext cx="376476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1">
                      <a:spcAft>
                        <a:spcPts val="1200"/>
                      </a:spcAft>
                    </a:pPr>
                    <a:r>
                      <a:rPr lang="fr-F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sym typeface="Wingdings" panose="05000000000000000000" pitchFamily="2" charset="2"/>
                      </a:rPr>
                      <a:t>Composition/Application</a:t>
                    </a:r>
                    <a:endParaRPr lang="fr-FR" sz="3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endParaRPr>
                  </a:p>
                </p:txBody>
              </p:sp>
              <p:sp>
                <p:nvSpPr>
                  <p:cNvPr id="114" name="Right Arrow 113"/>
                  <p:cNvSpPr/>
                  <p:nvPr/>
                </p:nvSpPr>
                <p:spPr>
                  <a:xfrm>
                    <a:off x="6128057" y="5475701"/>
                    <a:ext cx="322790" cy="254377"/>
                  </a:xfrm>
                  <a:prstGeom prst="rightArrow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aphicFrame>
                <p:nvGraphicFramePr>
                  <p:cNvPr id="115" name="Diagram 114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1330256885"/>
                      </p:ext>
                    </p:extLst>
                  </p:nvPr>
                </p:nvGraphicFramePr>
                <p:xfrm>
                  <a:off x="6705279" y="5102954"/>
                  <a:ext cx="911748" cy="901393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7" r:lo="rId8" r:qs="rId9" r:cs="rId10"/>
                  </a:graphicData>
                </a:graphic>
              </p:graphicFrame>
            </p:grpSp>
            <p:sp>
              <p:nvSpPr>
                <p:cNvPr id="108" name="Right Arrow 107"/>
                <p:cNvSpPr/>
                <p:nvPr/>
              </p:nvSpPr>
              <p:spPr>
                <a:xfrm rot="5400000">
                  <a:off x="7007830" y="4614103"/>
                  <a:ext cx="322790" cy="254377"/>
                </a:xfrm>
                <a:prstGeom prst="rightArrow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0585" y="-718534"/>
                <a:ext cx="1278992" cy="852661"/>
              </a:xfrm>
              <a:prstGeom prst="rect">
                <a:avLst/>
              </a:prstGeom>
            </p:spPr>
          </p:pic>
        </p:grpSp>
        <p:sp>
          <p:nvSpPr>
            <p:cNvPr id="103" name="Rectangle 102"/>
            <p:cNvSpPr/>
            <p:nvPr/>
          </p:nvSpPr>
          <p:spPr>
            <a:xfrm>
              <a:off x="6334017" y="6141689"/>
              <a:ext cx="2187945" cy="659945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Common Vocabulary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5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Introduction (2/2)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48800" y="6489700"/>
            <a:ext cx="2743200" cy="365125"/>
          </a:xfrm>
        </p:spPr>
        <p:txBody>
          <a:bodyPr/>
          <a:lstStyle/>
          <a:p>
            <a:r>
              <a:rPr lang="en-US" sz="2000" dirty="0" smtClean="0"/>
              <a:t>2/14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77390" y="1268692"/>
            <a:ext cx="6126480" cy="3374136"/>
          </a:xfrm>
          <a:prstGeom prst="rect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8085027" y="2148864"/>
            <a:ext cx="697847" cy="549923"/>
            <a:chOff x="7851101" y="2159498"/>
            <a:chExt cx="697847" cy="549923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01" y="2275815"/>
              <a:ext cx="433606" cy="433606"/>
            </a:xfrm>
            <a:prstGeom prst="rect">
              <a:avLst/>
            </a:prstGeom>
          </p:spPr>
        </p:pic>
        <p:sp>
          <p:nvSpPr>
            <p:cNvPr id="46" name="Rectangular Callout 45"/>
            <p:cNvSpPr/>
            <p:nvPr/>
          </p:nvSpPr>
          <p:spPr>
            <a:xfrm>
              <a:off x="8258711" y="2159498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085929" y="1402207"/>
            <a:ext cx="627214" cy="619126"/>
            <a:chOff x="9852003" y="1412841"/>
            <a:chExt cx="627214" cy="619126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2003" y="1519758"/>
              <a:ext cx="384157" cy="512209"/>
            </a:xfrm>
            <a:prstGeom prst="rect">
              <a:avLst/>
            </a:prstGeom>
          </p:spPr>
        </p:pic>
        <p:sp>
          <p:nvSpPr>
            <p:cNvPr id="47" name="Rectangular Callout 46"/>
            <p:cNvSpPr/>
            <p:nvPr/>
          </p:nvSpPr>
          <p:spPr>
            <a:xfrm>
              <a:off x="10188980" y="1412841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00182" y="2242056"/>
            <a:ext cx="430494" cy="652705"/>
            <a:chOff x="954738" y="4960638"/>
            <a:chExt cx="430494" cy="6527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38" y="5035861"/>
              <a:ext cx="210484" cy="577482"/>
            </a:xfrm>
            <a:prstGeom prst="rect">
              <a:avLst/>
            </a:prstGeom>
          </p:spPr>
        </p:pic>
        <p:sp>
          <p:nvSpPr>
            <p:cNvPr id="59" name="Rectangular Callout 58"/>
            <p:cNvSpPr/>
            <p:nvPr/>
          </p:nvSpPr>
          <p:spPr>
            <a:xfrm>
              <a:off x="1094995" y="4960638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58770" y="2826276"/>
            <a:ext cx="499133" cy="668410"/>
            <a:chOff x="7224844" y="2836910"/>
            <a:chExt cx="499133" cy="668410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4844" y="2953698"/>
              <a:ext cx="275811" cy="551622"/>
            </a:xfrm>
            <a:prstGeom prst="rect">
              <a:avLst/>
            </a:prstGeom>
          </p:spPr>
        </p:pic>
        <p:sp>
          <p:nvSpPr>
            <p:cNvPr id="45" name="Rectangular Callout 44"/>
            <p:cNvSpPr/>
            <p:nvPr/>
          </p:nvSpPr>
          <p:spPr>
            <a:xfrm>
              <a:off x="7433740" y="2836910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625744" y="3022351"/>
            <a:ext cx="720770" cy="567221"/>
            <a:chOff x="8320255" y="3025034"/>
            <a:chExt cx="720770" cy="56722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255" y="3092424"/>
              <a:ext cx="688791" cy="499831"/>
            </a:xfrm>
            <a:prstGeom prst="rect">
              <a:avLst/>
            </a:prstGeom>
          </p:spPr>
        </p:pic>
        <p:sp>
          <p:nvSpPr>
            <p:cNvPr id="48" name="Rectangular Callout 47"/>
            <p:cNvSpPr/>
            <p:nvPr/>
          </p:nvSpPr>
          <p:spPr>
            <a:xfrm>
              <a:off x="8750788" y="3025034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9" name="TextBox 78"/>
          <p:cNvSpPr txBox="1"/>
          <p:nvPr/>
        </p:nvSpPr>
        <p:spPr>
          <a:xfrm>
            <a:off x="4583045" y="1190644"/>
            <a:ext cx="3844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Environment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630833" y="327467"/>
            <a:ext cx="1670082" cy="551622"/>
            <a:chOff x="5337301" y="191876"/>
            <a:chExt cx="1670082" cy="551622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99" y="191876"/>
              <a:ext cx="275811" cy="551622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793" y="250847"/>
              <a:ext cx="433606" cy="43360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2" y="212279"/>
              <a:ext cx="688791" cy="49983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301" y="204105"/>
              <a:ext cx="384157" cy="512209"/>
            </a:xfrm>
            <a:prstGeom prst="rect">
              <a:avLst/>
            </a:prstGeom>
          </p:spPr>
        </p:pic>
      </p:grpSp>
      <p:pic>
        <p:nvPicPr>
          <p:cNvPr id="172" name="Picture 17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25" y="5070876"/>
            <a:ext cx="445871" cy="1155611"/>
          </a:xfrm>
          <a:prstGeom prst="rect">
            <a:avLst/>
          </a:prstGeom>
        </p:spPr>
      </p:pic>
      <p:sp>
        <p:nvSpPr>
          <p:cNvPr id="187" name="TextBox 186"/>
          <p:cNvSpPr txBox="1"/>
          <p:nvPr/>
        </p:nvSpPr>
        <p:spPr>
          <a:xfrm>
            <a:off x="10666459" y="738834"/>
            <a:ext cx="122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time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502565" y="891234"/>
            <a:ext cx="1228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Cyc#0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90" name="Straight Arrow Connector 189"/>
          <p:cNvCxnSpPr/>
          <p:nvPr/>
        </p:nvCxnSpPr>
        <p:spPr>
          <a:xfrm>
            <a:off x="5392596" y="967558"/>
            <a:ext cx="5852160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7171532" y="187833"/>
            <a:ext cx="781200" cy="1045497"/>
            <a:chOff x="7171532" y="187833"/>
            <a:chExt cx="781200" cy="1045497"/>
          </a:xfrm>
        </p:grpSpPr>
        <p:cxnSp>
          <p:nvCxnSpPr>
            <p:cNvPr id="188" name="Straight Connector 187"/>
            <p:cNvCxnSpPr/>
            <p:nvPr/>
          </p:nvCxnSpPr>
          <p:spPr>
            <a:xfrm flipV="1">
              <a:off x="7235029" y="237455"/>
              <a:ext cx="0" cy="914400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7171532" y="187833"/>
              <a:ext cx="781200" cy="1045497"/>
              <a:chOff x="7171532" y="187833"/>
              <a:chExt cx="781200" cy="1045497"/>
            </a:xfrm>
          </p:grpSpPr>
          <p:pic>
            <p:nvPicPr>
              <p:cNvPr id="186" name="Picture 185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79302" y="320839"/>
                <a:ext cx="210484" cy="577482"/>
              </a:xfrm>
              <a:prstGeom prst="rect">
                <a:avLst/>
              </a:prstGeom>
            </p:spPr>
          </p:pic>
          <p:sp>
            <p:nvSpPr>
              <p:cNvPr id="191" name="TextBox 190"/>
              <p:cNvSpPr txBox="1"/>
              <p:nvPr/>
            </p:nvSpPr>
            <p:spPr>
              <a:xfrm>
                <a:off x="7171532" y="894776"/>
                <a:ext cx="7812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fr-FR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Cyc#1</a:t>
                </a:r>
                <a:endParaRPr lang="fr-FR" sz="3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7379618" y="187833"/>
                <a:ext cx="234661" cy="235663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2600"/>
                  </a:lnSpc>
                </a:pPr>
                <a:r>
                  <a:rPr lang="en-US" sz="24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77" name="Group 76"/>
          <p:cNvGrpSpPr/>
          <p:nvPr/>
        </p:nvGrpSpPr>
        <p:grpSpPr>
          <a:xfrm>
            <a:off x="338399" y="5087591"/>
            <a:ext cx="4392083" cy="1349828"/>
            <a:chOff x="550268" y="2220689"/>
            <a:chExt cx="4392083" cy="1349828"/>
          </a:xfrm>
        </p:grpSpPr>
        <p:sp>
          <p:nvSpPr>
            <p:cNvPr id="78" name="Rectangle 77"/>
            <p:cNvSpPr/>
            <p:nvPr/>
          </p:nvSpPr>
          <p:spPr>
            <a:xfrm>
              <a:off x="2177088" y="2220689"/>
              <a:ext cx="2103120" cy="52251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Common Vocabulary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079112" y="3048003"/>
              <a:ext cx="1051648" cy="52251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Semantic description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81" name="Straight Arrow Connector 80"/>
            <p:cNvCxnSpPr>
              <a:stCxn id="80" idx="0"/>
              <a:endCxn id="78" idx="2"/>
            </p:cNvCxnSpPr>
            <p:nvPr/>
          </p:nvCxnSpPr>
          <p:spPr>
            <a:xfrm flipV="1">
              <a:off x="2604936" y="2743203"/>
              <a:ext cx="623712" cy="304800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550268" y="3159325"/>
              <a:ext cx="17664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(Annotation)</a:t>
              </a:r>
              <a:endParaRPr lang="en-US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3298312" y="3048003"/>
              <a:ext cx="1051648" cy="52251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Semantic description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95" name="Straight Arrow Connector 94"/>
            <p:cNvCxnSpPr>
              <a:stCxn id="94" idx="0"/>
              <a:endCxn id="78" idx="2"/>
            </p:cNvCxnSpPr>
            <p:nvPr/>
          </p:nvCxnSpPr>
          <p:spPr>
            <a:xfrm flipH="1" flipV="1">
              <a:off x="3228648" y="2743203"/>
              <a:ext cx="595488" cy="304800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3647364" y="2730487"/>
              <a:ext cx="12949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Relies on</a:t>
              </a:r>
              <a:endParaRPr lang="en-US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021683" y="2719433"/>
              <a:ext cx="8984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Relies on</a:t>
              </a:r>
              <a:endParaRPr lang="en-US" dirty="0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59540" y="1548711"/>
            <a:ext cx="4242992" cy="2413811"/>
            <a:chOff x="800644" y="3778600"/>
            <a:chExt cx="4242992" cy="2413811"/>
          </a:xfrm>
        </p:grpSpPr>
        <p:sp>
          <p:nvSpPr>
            <p:cNvPr id="127" name="Rectangle 126"/>
            <p:cNvSpPr/>
            <p:nvPr/>
          </p:nvSpPr>
          <p:spPr>
            <a:xfrm>
              <a:off x="2369722" y="4483723"/>
              <a:ext cx="860001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221486" y="4481451"/>
              <a:ext cx="860001" cy="849216"/>
            </a:xfrm>
            <a:prstGeom prst="rect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367113" y="5335071"/>
              <a:ext cx="858496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221486" y="5332799"/>
              <a:ext cx="857393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396406" y="3778600"/>
              <a:ext cx="3647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Environment configuration</a:t>
              </a:r>
              <a:endParaRPr lang="en-US" sz="2400" dirty="0"/>
            </a:p>
          </p:txBody>
        </p:sp>
        <p:sp>
          <p:nvSpPr>
            <p:cNvPr id="134" name="TextBox 133"/>
            <p:cNvSpPr txBox="1"/>
            <p:nvPr/>
          </p:nvSpPr>
          <p:spPr>
            <a:xfrm rot="16200000">
              <a:off x="3841885" y="5114168"/>
              <a:ext cx="1467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Semantics</a:t>
              </a:r>
              <a:endParaRPr lang="en-US" sz="2400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391430" y="4104619"/>
              <a:ext cx="7761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90000"/>
                    </a:schemeClr>
                  </a:solidFill>
                </a:rPr>
                <a:t>Static</a:t>
              </a:r>
              <a:endParaRPr lang="en-US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800644" y="4751322"/>
              <a:ext cx="1555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255BE3"/>
                  </a:solidFill>
                </a:rPr>
                <a:t>Homogeneous</a:t>
              </a:r>
              <a:endParaRPr lang="en-US" dirty="0">
                <a:solidFill>
                  <a:srgbClr val="255BE3"/>
                </a:solidFill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3182282" y="4097527"/>
              <a:ext cx="1012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255BE3"/>
                  </a:solidFill>
                </a:rPr>
                <a:t>Dynamic</a:t>
              </a:r>
              <a:endParaRPr lang="en-US" dirty="0">
                <a:solidFill>
                  <a:srgbClr val="255BE3"/>
                </a:solidFill>
              </a:endParaRPr>
            </a:p>
          </p:txBody>
        </p:sp>
      </p:grpSp>
      <p:pic>
        <p:nvPicPr>
          <p:cNvPr id="88" name="Picture 1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67" y="422972"/>
            <a:ext cx="410456" cy="357225"/>
          </a:xfrm>
          <a:prstGeom prst="rect">
            <a:avLst/>
          </a:prstGeom>
        </p:spPr>
      </p:pic>
      <p:sp>
        <p:nvSpPr>
          <p:cNvPr id="89" name="Oval 176"/>
          <p:cNvSpPr/>
          <p:nvPr/>
        </p:nvSpPr>
        <p:spPr>
          <a:xfrm>
            <a:off x="7967675" y="209091"/>
            <a:ext cx="234661" cy="2356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0" name="Picture 15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867" y="3180033"/>
            <a:ext cx="410456" cy="357225"/>
          </a:xfrm>
          <a:prstGeom prst="rect">
            <a:avLst/>
          </a:prstGeom>
        </p:spPr>
      </p:pic>
      <p:sp>
        <p:nvSpPr>
          <p:cNvPr id="91" name="Rectangular Callout 44"/>
          <p:cNvSpPr/>
          <p:nvPr/>
        </p:nvSpPr>
        <p:spPr>
          <a:xfrm>
            <a:off x="6953266" y="3085074"/>
            <a:ext cx="290237" cy="195253"/>
          </a:xfrm>
          <a:prstGeom prst="wedgeRectCallout">
            <a:avLst>
              <a:gd name="adj1" fmla="val -57193"/>
              <a:gd name="adj2" fmla="val 30616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92" name="Straight Connector 187"/>
          <p:cNvCxnSpPr/>
          <p:nvPr/>
        </p:nvCxnSpPr>
        <p:spPr>
          <a:xfrm flipV="1">
            <a:off x="8420583" y="235477"/>
            <a:ext cx="0" cy="914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10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350" y="490681"/>
            <a:ext cx="475007" cy="282393"/>
          </a:xfrm>
          <a:prstGeom prst="rect">
            <a:avLst/>
          </a:prstGeom>
        </p:spPr>
      </p:pic>
      <p:sp>
        <p:nvSpPr>
          <p:cNvPr id="97" name="Oval 173"/>
          <p:cNvSpPr/>
          <p:nvPr/>
        </p:nvSpPr>
        <p:spPr>
          <a:xfrm>
            <a:off x="8681712" y="202007"/>
            <a:ext cx="234661" cy="2356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8" name="Straight Connector 187"/>
          <p:cNvCxnSpPr/>
          <p:nvPr/>
        </p:nvCxnSpPr>
        <p:spPr>
          <a:xfrm flipV="1">
            <a:off x="9131121" y="233499"/>
            <a:ext cx="0" cy="914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94"/>
          <p:cNvSpPr txBox="1"/>
          <p:nvPr/>
        </p:nvSpPr>
        <p:spPr>
          <a:xfrm>
            <a:off x="8454446" y="889237"/>
            <a:ext cx="910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</a:t>
            </a:r>
            <a:r>
              <a:rPr lang="fr-FR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3</a:t>
            </a:r>
            <a:endParaRPr lang="fr-FR" sz="3200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pic>
        <p:nvPicPr>
          <p:cNvPr id="104" name="Picture 10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58" y="3454512"/>
            <a:ext cx="475007" cy="282393"/>
          </a:xfrm>
          <a:prstGeom prst="rect">
            <a:avLst/>
          </a:prstGeom>
        </p:spPr>
      </p:pic>
      <p:sp>
        <p:nvSpPr>
          <p:cNvPr id="137" name="Rectangular Callout 47"/>
          <p:cNvSpPr/>
          <p:nvPr/>
        </p:nvSpPr>
        <p:spPr>
          <a:xfrm>
            <a:off x="8464332" y="3351276"/>
            <a:ext cx="290237" cy="195253"/>
          </a:xfrm>
          <a:prstGeom prst="wedgeRectCallout">
            <a:avLst>
              <a:gd name="adj1" fmla="val -57193"/>
              <a:gd name="adj2" fmla="val 30616"/>
            </a:avLst>
          </a:prstGeom>
          <a:solidFill>
            <a:schemeClr val="accent4">
              <a:lumMod val="20000"/>
              <a:lumOff val="80000"/>
            </a:schemeClr>
          </a:solidFill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8" name="TextBox 170"/>
          <p:cNvSpPr txBox="1"/>
          <p:nvPr/>
        </p:nvSpPr>
        <p:spPr>
          <a:xfrm>
            <a:off x="9128963" y="891216"/>
            <a:ext cx="910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</a:t>
            </a:r>
            <a:r>
              <a:rPr lang="fr-FR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n</a:t>
            </a:r>
            <a:r>
              <a:rPr lang="fr-FR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…</a:t>
            </a:r>
            <a:endParaRPr lang="fr-FR" sz="3200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40" name="TextBox 194"/>
          <p:cNvSpPr txBox="1"/>
          <p:nvPr/>
        </p:nvSpPr>
        <p:spPr>
          <a:xfrm>
            <a:off x="7765681" y="889241"/>
            <a:ext cx="910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</a:t>
            </a:r>
            <a:r>
              <a:rPr lang="fr-FR" sz="16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2</a:t>
            </a:r>
            <a:endParaRPr lang="fr-FR" sz="3200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42" name="Straight Connector 192"/>
          <p:cNvCxnSpPr/>
          <p:nvPr/>
        </p:nvCxnSpPr>
        <p:spPr>
          <a:xfrm flipV="1">
            <a:off x="7763121" y="233913"/>
            <a:ext cx="0" cy="914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Picture 6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67794" y="612196"/>
            <a:ext cx="8749658" cy="6057456"/>
          </a:xfrm>
          <a:prstGeom prst="rect">
            <a:avLst/>
          </a:prstGeom>
        </p:spPr>
      </p:pic>
      <p:sp>
        <p:nvSpPr>
          <p:cNvPr id="145" name="TextBox 70"/>
          <p:cNvSpPr txBox="1"/>
          <p:nvPr/>
        </p:nvSpPr>
        <p:spPr>
          <a:xfrm rot="20096031">
            <a:off x="2722088" y="3201278"/>
            <a:ext cx="6852849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 smtClean="0">
                <a:solidFill>
                  <a:srgbClr val="FF0000"/>
                </a:solidFill>
              </a:rPr>
              <a:t>We</a:t>
            </a:r>
            <a:r>
              <a:rPr lang="fr-FR" sz="2400" b="1" dirty="0" smtClean="0">
                <a:solidFill>
                  <a:srgbClr val="FF0000"/>
                </a:solidFill>
              </a:rPr>
              <a:t> must</a:t>
            </a:r>
            <a:r>
              <a:rPr lang="en-US" sz="2400" b="1" dirty="0" smtClean="0">
                <a:solidFill>
                  <a:srgbClr val="FF0000"/>
                </a:solidFill>
              </a:rPr>
              <a:t> care about semantic heterogeneity!</a:t>
            </a:r>
          </a:p>
          <a:p>
            <a:pPr algn="ctr"/>
            <a:endParaRPr lang="en-US" sz="1200" b="1" dirty="0">
              <a:solidFill>
                <a:srgbClr val="FF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6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1" grpId="0" animBg="1"/>
      <p:bldP spid="97" grpId="0" animBg="1"/>
      <p:bldP spid="101" grpId="0"/>
      <p:bldP spid="137" grpId="0" animBg="1"/>
      <p:bldP spid="138" grpId="0"/>
      <p:bldP spid="140" grpId="0"/>
      <p:bldP spid="1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5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Motivations (1/2)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48800" y="6498409"/>
            <a:ext cx="2743200" cy="365125"/>
          </a:xfrm>
        </p:spPr>
        <p:txBody>
          <a:bodyPr/>
          <a:lstStyle/>
          <a:p>
            <a:r>
              <a:rPr lang="en-US" sz="2000" dirty="0" smtClean="0"/>
              <a:t>3/14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83051" y="1190611"/>
            <a:ext cx="7524837" cy="3446572"/>
            <a:chOff x="4381024" y="1743522"/>
            <a:chExt cx="7524837" cy="3446572"/>
          </a:xfrm>
        </p:grpSpPr>
        <p:grpSp>
          <p:nvGrpSpPr>
            <p:cNvPr id="5" name="Group 4"/>
            <p:cNvGrpSpPr/>
            <p:nvPr/>
          </p:nvGrpSpPr>
          <p:grpSpPr>
            <a:xfrm>
              <a:off x="5775365" y="1815342"/>
              <a:ext cx="6130496" cy="3374752"/>
              <a:chOff x="5775365" y="1251824"/>
              <a:chExt cx="6130496" cy="337475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775365" y="1251824"/>
                <a:ext cx="6130496" cy="3374136"/>
              </a:xfrm>
              <a:prstGeom prst="rect">
                <a:avLst/>
              </a:prstGeom>
              <a:noFill/>
              <a:ln w="22225">
                <a:solidFill>
                  <a:schemeClr val="tx1">
                    <a:lumMod val="75000"/>
                    <a:lumOff val="2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5" name="Shape 135"/>
              <p:cNvPicPr preferRelativeResize="0"/>
              <p:nvPr/>
            </p:nvPicPr>
            <p:blipFill>
              <a:blip r:embed="rId4">
                <a:alphaModFix amt="30000"/>
              </a:blip>
              <a:stretch>
                <a:fillRect/>
              </a:stretch>
            </p:blipFill>
            <p:spPr>
              <a:xfrm>
                <a:off x="5894488" y="1538339"/>
                <a:ext cx="4686909" cy="308823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26157" y="1682190"/>
                <a:ext cx="751746" cy="751746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50426" y="3072694"/>
                <a:ext cx="574185" cy="1148370"/>
              </a:xfrm>
              <a:prstGeom prst="rect">
                <a:avLst/>
              </a:prstGeom>
            </p:spPr>
          </p:pic>
          <p:sp>
            <p:nvSpPr>
              <p:cNvPr id="148" name="Rectangular Callout 147"/>
              <p:cNvSpPr/>
              <p:nvPr/>
            </p:nvSpPr>
            <p:spPr>
              <a:xfrm>
                <a:off x="9817893" y="1666505"/>
                <a:ext cx="1980544" cy="483200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</a:t>
                </a:r>
              </a:p>
              <a:p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</a:t>
                </a: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elies on vocabulary B</a:t>
                </a:r>
              </a:p>
            </p:txBody>
          </p:sp>
          <p:sp>
            <p:nvSpPr>
              <p:cNvPr id="149" name="Rectangular Callout 148"/>
              <p:cNvSpPr/>
              <p:nvPr/>
            </p:nvSpPr>
            <p:spPr>
              <a:xfrm>
                <a:off x="9724611" y="3169974"/>
                <a:ext cx="2069788" cy="505289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</a:t>
                </a:r>
              </a:p>
              <a:p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</a:t>
                </a: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elies on vocabulary D</a:t>
                </a:r>
              </a:p>
            </p:txBody>
          </p:sp>
          <p:pic>
            <p:nvPicPr>
              <p:cNvPr id="150" name="Picture 14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86801" y="1647517"/>
                <a:ext cx="633761" cy="845014"/>
              </a:xfrm>
              <a:prstGeom prst="rect">
                <a:avLst/>
              </a:prstGeom>
            </p:spPr>
          </p:pic>
          <p:sp>
            <p:nvSpPr>
              <p:cNvPr id="153" name="Rectangular Callout 152"/>
              <p:cNvSpPr/>
              <p:nvPr/>
            </p:nvSpPr>
            <p:spPr>
              <a:xfrm>
                <a:off x="6737161" y="3169974"/>
                <a:ext cx="2241512" cy="508520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</a:t>
                </a:r>
              </a:p>
              <a:p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</a:t>
                </a:r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elies on vocabulary C</a:t>
                </a:r>
              </a:p>
            </p:txBody>
          </p:sp>
          <p:sp>
            <p:nvSpPr>
              <p:cNvPr id="154" name="Rectangular Callout 153"/>
              <p:cNvSpPr/>
              <p:nvPr/>
            </p:nvSpPr>
            <p:spPr>
              <a:xfrm>
                <a:off x="6696895" y="1656691"/>
                <a:ext cx="2281778" cy="493014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 </a:t>
                </a:r>
              </a:p>
              <a:p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relies on vocabulary A</a:t>
                </a:r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3505" y="3221615"/>
                <a:ext cx="1130524" cy="820381"/>
              </a:xfrm>
              <a:prstGeom prst="rect">
                <a:avLst/>
              </a:prstGeom>
            </p:spPr>
          </p:pic>
        </p:grpSp>
        <p:sp>
          <p:nvSpPr>
            <p:cNvPr id="69" name="TextBox 68"/>
            <p:cNvSpPr txBox="1"/>
            <p:nvPr/>
          </p:nvSpPr>
          <p:spPr>
            <a:xfrm>
              <a:off x="4381024" y="1743522"/>
              <a:ext cx="38443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1" algn="ctr">
                <a:spcAft>
                  <a:spcPts val="1200"/>
                </a:spcAft>
              </a:pPr>
              <a:r>
                <a:rPr lang="fr-FR" sz="20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rPr>
                <a:t>Environment</a:t>
              </a:r>
              <a:endParaRPr lang="fr-FR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55083" y="2005561"/>
            <a:ext cx="4264087" cy="2413811"/>
            <a:chOff x="779549" y="3778600"/>
            <a:chExt cx="4264087" cy="2413811"/>
          </a:xfrm>
        </p:grpSpPr>
        <p:sp>
          <p:nvSpPr>
            <p:cNvPr id="3" name="Rectangle 2"/>
            <p:cNvSpPr/>
            <p:nvPr/>
          </p:nvSpPr>
          <p:spPr>
            <a:xfrm>
              <a:off x="2357847" y="4471072"/>
              <a:ext cx="860001" cy="869991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209611" y="4473327"/>
              <a:ext cx="860001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357847" y="5335071"/>
              <a:ext cx="860001" cy="857340"/>
            </a:xfrm>
            <a:prstGeom prst="rect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218879" y="5332799"/>
              <a:ext cx="850734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396406" y="3778600"/>
              <a:ext cx="3647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Environment configuration</a:t>
              </a:r>
              <a:endParaRPr lang="en-US" sz="2400" dirty="0"/>
            </a:p>
          </p:txBody>
        </p:sp>
        <p:sp>
          <p:nvSpPr>
            <p:cNvPr id="57" name="TextBox 56"/>
            <p:cNvSpPr txBox="1"/>
            <p:nvPr/>
          </p:nvSpPr>
          <p:spPr>
            <a:xfrm rot="16200000">
              <a:off x="3841885" y="5114168"/>
              <a:ext cx="1467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Semantics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391430" y="4104619"/>
              <a:ext cx="7761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255BE3"/>
                  </a:solidFill>
                </a:rPr>
                <a:t>Static</a:t>
              </a:r>
              <a:endParaRPr lang="en-US" dirty="0">
                <a:solidFill>
                  <a:srgbClr val="255BE3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00644" y="4751322"/>
              <a:ext cx="1555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75000"/>
                    </a:schemeClr>
                  </a:solidFill>
                </a:rPr>
                <a:t>Homogeneous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79549" y="5605464"/>
              <a:ext cx="15593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255BE3"/>
                  </a:solidFill>
                </a:rPr>
                <a:t>Heterogeneous</a:t>
              </a:r>
              <a:endParaRPr lang="en-US" dirty="0" smtClean="0">
                <a:solidFill>
                  <a:srgbClr val="255BE3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182282" y="4097527"/>
              <a:ext cx="1012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75000"/>
                    </a:schemeClr>
                  </a:solidFill>
                </a:rPr>
                <a:t>Dynamic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0" y="1258408"/>
            <a:ext cx="6612124" cy="473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7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Semantic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heterogeneity</a:t>
            </a:r>
            <a:endParaRPr lang="en-US" sz="3600" dirty="0">
              <a:solidFill>
                <a:srgbClr val="255BE3"/>
              </a:solidFill>
              <a:sym typeface="Wingdings" panose="05000000000000000000" pitchFamily="2" charset="2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56780" y="5123214"/>
            <a:ext cx="3432723" cy="1349828"/>
            <a:chOff x="644906" y="4778833"/>
            <a:chExt cx="3432723" cy="1349828"/>
          </a:xfrm>
        </p:grpSpPr>
        <p:grpSp>
          <p:nvGrpSpPr>
            <p:cNvPr id="74" name="Group 73"/>
            <p:cNvGrpSpPr/>
            <p:nvPr/>
          </p:nvGrpSpPr>
          <p:grpSpPr>
            <a:xfrm>
              <a:off x="644906" y="4778833"/>
              <a:ext cx="3208140" cy="1349828"/>
              <a:chOff x="1960743" y="2220689"/>
              <a:chExt cx="3208140" cy="1349828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2020974" y="2220689"/>
                <a:ext cx="1569722" cy="522514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Vocabulary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252241" y="3048003"/>
                <a:ext cx="1106225" cy="522514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</a:t>
                </a:r>
                <a:endPara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77" name="Straight Arrow Connector 76"/>
              <p:cNvCxnSpPr>
                <a:stCxn id="76" idx="0"/>
                <a:endCxn id="75" idx="2"/>
              </p:cNvCxnSpPr>
              <p:nvPr/>
            </p:nvCxnSpPr>
            <p:spPr>
              <a:xfrm flipV="1">
                <a:off x="2805354" y="2743203"/>
                <a:ext cx="481" cy="304800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Rectangle 79"/>
              <p:cNvSpPr/>
              <p:nvPr/>
            </p:nvSpPr>
            <p:spPr>
              <a:xfrm>
                <a:off x="4050425" y="3048003"/>
                <a:ext cx="1118458" cy="522514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Semantic description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cxnSp>
            <p:nvCxnSpPr>
              <p:cNvPr id="81" name="Straight Arrow Connector 80"/>
              <p:cNvCxnSpPr>
                <a:stCxn id="80" idx="0"/>
                <a:endCxn id="84" idx="2"/>
              </p:cNvCxnSpPr>
              <p:nvPr/>
            </p:nvCxnSpPr>
            <p:spPr>
              <a:xfrm flipH="1" flipV="1">
                <a:off x="4608605" y="2750640"/>
                <a:ext cx="1049" cy="297363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>
                <a:off x="3777722" y="2728213"/>
                <a:ext cx="91268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Relies on</a:t>
                </a:r>
                <a:endParaRPr lang="en-US" dirty="0"/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1960743" y="2728214"/>
                <a:ext cx="892639" cy="310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Relies on</a:t>
                </a:r>
                <a:endParaRPr lang="en-US" dirty="0"/>
              </a:p>
            </p:txBody>
          </p:sp>
        </p:grpSp>
        <p:sp>
          <p:nvSpPr>
            <p:cNvPr id="84" name="Rectangle 83"/>
            <p:cNvSpPr/>
            <p:nvPr/>
          </p:nvSpPr>
          <p:spPr>
            <a:xfrm>
              <a:off x="2507907" y="4786270"/>
              <a:ext cx="1569722" cy="522514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Vocabulary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</a:t>
              </a:r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238346" y="5675207"/>
              <a:ext cx="3470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…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246656" y="4879754"/>
              <a:ext cx="3470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…</a:t>
              </a:r>
              <a:endParaRPr lang="en-US" dirty="0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186837" y="4654313"/>
            <a:ext cx="7921044" cy="2147321"/>
            <a:chOff x="4186837" y="4654313"/>
            <a:chExt cx="7921044" cy="2147321"/>
          </a:xfrm>
        </p:grpSpPr>
        <p:grpSp>
          <p:nvGrpSpPr>
            <p:cNvPr id="88" name="Group 87"/>
            <p:cNvGrpSpPr/>
            <p:nvPr/>
          </p:nvGrpSpPr>
          <p:grpSpPr>
            <a:xfrm>
              <a:off x="4186837" y="4654313"/>
              <a:ext cx="7921044" cy="2104640"/>
              <a:chOff x="3984817" y="-1310559"/>
              <a:chExt cx="7921044" cy="2104640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3984817" y="-1310559"/>
                <a:ext cx="7921044" cy="2104640"/>
                <a:chOff x="3984817" y="4579897"/>
                <a:chExt cx="7921044" cy="2104640"/>
              </a:xfrm>
            </p:grpSpPr>
            <p:grpSp>
              <p:nvGrpSpPr>
                <p:cNvPr id="92" name="Group 91"/>
                <p:cNvGrpSpPr/>
                <p:nvPr/>
              </p:nvGrpSpPr>
              <p:grpSpPr>
                <a:xfrm>
                  <a:off x="3984817" y="4770209"/>
                  <a:ext cx="7921044" cy="1914328"/>
                  <a:chOff x="3984817" y="4770209"/>
                  <a:chExt cx="7921044" cy="1914328"/>
                </a:xfrm>
              </p:grpSpPr>
              <p:sp>
                <p:nvSpPr>
                  <p:cNvPr id="94" name="TextBox 93"/>
                  <p:cNvSpPr txBox="1"/>
                  <p:nvPr/>
                </p:nvSpPr>
                <p:spPr>
                  <a:xfrm>
                    <a:off x="3984817" y="5976651"/>
                    <a:ext cx="2341916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spcAft>
                        <a:spcPts val="600"/>
                      </a:spcAft>
                    </a:pPr>
                    <a:r>
                      <a:rPr lang="fr-FR" sz="2000" b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sym typeface="Wingdings" panose="05000000000000000000" pitchFamily="2" charset="2"/>
                      </a:rPr>
                      <a:t>Users</a:t>
                    </a:r>
                    <a:r>
                      <a:rPr lang="fr-FR" sz="20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sym typeface="Wingdings" panose="05000000000000000000" pitchFamily="2" charset="2"/>
                      </a:rPr>
                      <a:t> profiles &amp; Goals</a:t>
                    </a:r>
                    <a:endParaRPr lang="fr-FR" sz="32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endParaRPr>
                  </a:p>
                </p:txBody>
              </p:sp>
              <p:grpSp>
                <p:nvGrpSpPr>
                  <p:cNvPr id="95" name="Group 94"/>
                  <p:cNvGrpSpPr/>
                  <p:nvPr/>
                </p:nvGrpSpPr>
                <p:grpSpPr>
                  <a:xfrm>
                    <a:off x="8472099" y="4931639"/>
                    <a:ext cx="3433762" cy="1336675"/>
                    <a:chOff x="1076325" y="5013959"/>
                    <a:chExt cx="3433762" cy="1336675"/>
                  </a:xfrm>
                </p:grpSpPr>
                <p:cxnSp>
                  <p:nvCxnSpPr>
                    <p:cNvPr id="101" name="Straight Arrow Connector 100"/>
                    <p:cNvCxnSpPr>
                      <a:stCxn id="105" idx="3"/>
                      <a:endCxn id="107" idx="1"/>
                    </p:cNvCxnSpPr>
                    <p:nvPr/>
                  </p:nvCxnSpPr>
                  <p:spPr>
                    <a:xfrm>
                      <a:off x="2023971" y="5714229"/>
                      <a:ext cx="1030899" cy="2272"/>
                    </a:xfrm>
                    <a:prstGeom prst="straightConnector1">
                      <a:avLst/>
                    </a:prstGeom>
                    <a:ln w="381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02" name="Group 101"/>
                    <p:cNvGrpSpPr/>
                    <p:nvPr/>
                  </p:nvGrpSpPr>
                  <p:grpSpPr>
                    <a:xfrm>
                      <a:off x="3054870" y="5236557"/>
                      <a:ext cx="1343755" cy="964868"/>
                      <a:chOff x="4155013" y="5236557"/>
                      <a:chExt cx="1343755" cy="964868"/>
                    </a:xfrm>
                  </p:grpSpPr>
                  <p:sp>
                    <p:nvSpPr>
                      <p:cNvPr id="107" name="Rectangle 106"/>
                      <p:cNvSpPr/>
                      <p:nvPr/>
                    </p:nvSpPr>
                    <p:spPr>
                      <a:xfrm>
                        <a:off x="4155013" y="5238829"/>
                        <a:ext cx="341194" cy="95534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A</a:t>
                        </a:r>
                      </a:p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P</a:t>
                        </a:r>
                      </a:p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I</a:t>
                        </a:r>
                        <a:endPara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endParaRPr>
                      </a:p>
                    </p:txBody>
                  </p:sp>
                  <p:pic>
                    <p:nvPicPr>
                      <p:cNvPr id="108" name="Picture 107"/>
                      <p:cNvPicPr>
                        <a:picLocks noChangeAspect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533900" y="5236557"/>
                        <a:ext cx="964868" cy="964868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103" name="Group 102"/>
                    <p:cNvGrpSpPr/>
                    <p:nvPr/>
                  </p:nvGrpSpPr>
                  <p:grpSpPr>
                    <a:xfrm>
                      <a:off x="1133475" y="5150832"/>
                      <a:ext cx="890496" cy="1067874"/>
                      <a:chOff x="1228725" y="5150832"/>
                      <a:chExt cx="890496" cy="1067874"/>
                    </a:xfrm>
                  </p:grpSpPr>
                  <p:sp>
                    <p:nvSpPr>
                      <p:cNvPr id="105" name="Rectangle 104"/>
                      <p:cNvSpPr/>
                      <p:nvPr/>
                    </p:nvSpPr>
                    <p:spPr>
                      <a:xfrm>
                        <a:off x="1778027" y="5236557"/>
                        <a:ext cx="341194" cy="955343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A</a:t>
                        </a:r>
                      </a:p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P</a:t>
                        </a:r>
                      </a:p>
                      <a:p>
                        <a:pPr algn="ctr"/>
                        <a:r>
                          <a:rPr lang="en-US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</a:rPr>
                          <a:t>I</a:t>
                        </a:r>
                        <a:endParaRPr lang="en-US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endParaRPr>
                      </a:p>
                    </p:txBody>
                  </p:sp>
                  <p:pic>
                    <p:nvPicPr>
                      <p:cNvPr id="106" name="Picture 105"/>
                      <p:cNvPicPr>
                        <a:picLocks noChangeAspect="1"/>
                      </p:cNvPicPr>
                      <p:nvPr/>
                    </p:nvPicPr>
                    <p:blipFill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1228725" y="5150832"/>
                        <a:ext cx="533937" cy="1067874"/>
                      </a:xfrm>
                      <a:prstGeom prst="rect">
                        <a:avLst/>
                      </a:prstGeom>
                    </p:spPr>
                  </p:pic>
                </p:grpSp>
                <p:sp>
                  <p:nvSpPr>
                    <p:cNvPr id="104" name="Rectangle 103"/>
                    <p:cNvSpPr/>
                    <p:nvPr/>
                  </p:nvSpPr>
                  <p:spPr>
                    <a:xfrm>
                      <a:off x="1076325" y="5013959"/>
                      <a:ext cx="3433762" cy="1336675"/>
                    </a:xfrm>
                    <a:prstGeom prst="rect">
                      <a:avLst/>
                    </a:prstGeom>
                    <a:noFill/>
                    <a:ln w="2540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5742243" y="4770209"/>
                    <a:ext cx="2341916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1" algn="ctr">
                      <a:spcAft>
                        <a:spcPts val="1200"/>
                      </a:spcAft>
                    </a:pPr>
                    <a:r>
                      <a:rPr lang="fr-FR" sz="2000" b="1" dirty="0" err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sym typeface="Wingdings" panose="05000000000000000000" pitchFamily="2" charset="2"/>
                      </a:rPr>
                      <a:t>Reasoning</a:t>
                    </a:r>
                    <a:endParaRPr lang="fr-FR" sz="2400" b="1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endParaRPr>
                  </a:p>
                </p:txBody>
              </p:sp>
              <p:sp>
                <p:nvSpPr>
                  <p:cNvPr id="97" name="Right Arrow 96"/>
                  <p:cNvSpPr/>
                  <p:nvPr/>
                </p:nvSpPr>
                <p:spPr>
                  <a:xfrm>
                    <a:off x="8029903" y="5472787"/>
                    <a:ext cx="322790" cy="254377"/>
                  </a:xfrm>
                  <a:prstGeom prst="rightArrow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7969621" y="6245552"/>
                    <a:ext cx="3764764" cy="4001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1">
                      <a:spcAft>
                        <a:spcPts val="1200"/>
                      </a:spcAft>
                    </a:pPr>
                    <a:r>
                      <a:rPr lang="fr-FR" sz="20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sym typeface="Wingdings" panose="05000000000000000000" pitchFamily="2" charset="2"/>
                      </a:rPr>
                      <a:t>Composition/Application</a:t>
                    </a:r>
                    <a:endParaRPr lang="fr-FR" sz="32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j-lt"/>
                      <a:sym typeface="Wingdings" panose="05000000000000000000" pitchFamily="2" charset="2"/>
                    </a:endParaRPr>
                  </a:p>
                </p:txBody>
              </p:sp>
              <p:sp>
                <p:nvSpPr>
                  <p:cNvPr id="99" name="Right Arrow 98"/>
                  <p:cNvSpPr/>
                  <p:nvPr/>
                </p:nvSpPr>
                <p:spPr>
                  <a:xfrm>
                    <a:off x="6128057" y="5475701"/>
                    <a:ext cx="322790" cy="254377"/>
                  </a:xfrm>
                  <a:prstGeom prst="rightArrow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aphicFrame>
                <p:nvGraphicFramePr>
                  <p:cNvPr id="100" name="Diagram 99"/>
                  <p:cNvGraphicFramePr/>
                  <p:nvPr>
                    <p:extLst>
                      <p:ext uri="{D42A27DB-BD31-4B8C-83A1-F6EECF244321}">
                        <p14:modId xmlns:p14="http://schemas.microsoft.com/office/powerpoint/2010/main" val="452605794"/>
                      </p:ext>
                    </p:extLst>
                  </p:nvPr>
                </p:nvGraphicFramePr>
                <p:xfrm>
                  <a:off x="6705279" y="5102954"/>
                  <a:ext cx="911748" cy="901393"/>
                </p:xfrm>
                <a:graphic>
                  <a:graphicData uri="http://schemas.openxmlformats.org/drawingml/2006/diagram">
                    <dgm:relIds xmlns:dgm="http://schemas.openxmlformats.org/drawingml/2006/diagram" xmlns:r="http://schemas.openxmlformats.org/officeDocument/2006/relationships" r:dm="rId11" r:lo="rId12" r:qs="rId13" r:cs="rId14"/>
                  </a:graphicData>
                </a:graphic>
              </p:graphicFrame>
            </p:grpSp>
            <p:sp>
              <p:nvSpPr>
                <p:cNvPr id="93" name="Right Arrow 92"/>
                <p:cNvSpPr/>
                <p:nvPr/>
              </p:nvSpPr>
              <p:spPr>
                <a:xfrm rot="5400000">
                  <a:off x="7007830" y="4614103"/>
                  <a:ext cx="322790" cy="254377"/>
                </a:xfrm>
                <a:prstGeom prst="rightArrow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0585" y="-718534"/>
                <a:ext cx="1278992" cy="852661"/>
              </a:xfrm>
              <a:prstGeom prst="rect">
                <a:avLst/>
              </a:prstGeom>
            </p:spPr>
          </p:pic>
        </p:grpSp>
        <p:sp>
          <p:nvSpPr>
            <p:cNvPr id="89" name="Rectangle 88"/>
            <p:cNvSpPr/>
            <p:nvPr/>
          </p:nvSpPr>
          <p:spPr>
            <a:xfrm>
              <a:off x="6334017" y="6141689"/>
              <a:ext cx="2187945" cy="659945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Heterogeneous Vocabularies A,B,C,D,…</a:t>
              </a:r>
            </a:p>
          </p:txBody>
        </p:sp>
      </p:grpSp>
      <p:sp>
        <p:nvSpPr>
          <p:cNvPr id="78" name="TextBox 20"/>
          <p:cNvSpPr txBox="1"/>
          <p:nvPr/>
        </p:nvSpPr>
        <p:spPr>
          <a:xfrm>
            <a:off x="810" y="6063493"/>
            <a:ext cx="12949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Annotation</a:t>
            </a:r>
          </a:p>
        </p:txBody>
      </p:sp>
    </p:spTree>
    <p:extLst>
      <p:ext uri="{BB962C8B-B14F-4D97-AF65-F5344CB8AC3E}">
        <p14:creationId xmlns:p14="http://schemas.microsoft.com/office/powerpoint/2010/main" val="424733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pic>
        <p:nvPicPr>
          <p:cNvPr id="155" name="Shape 135"/>
          <p:cNvPicPr preferRelativeResize="0"/>
          <p:nvPr/>
        </p:nvPicPr>
        <p:blipFill>
          <a:blip r:embed="rId4">
            <a:alphaModFix amt="30000"/>
          </a:blip>
          <a:stretch>
            <a:fillRect/>
          </a:stretch>
        </p:blipFill>
        <p:spPr>
          <a:xfrm>
            <a:off x="6096512" y="1548971"/>
            <a:ext cx="4686909" cy="30882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053" y="-735"/>
            <a:ext cx="10515600" cy="717226"/>
          </a:xfrm>
        </p:spPr>
        <p:txBody>
          <a:bodyPr/>
          <a:lstStyle/>
          <a:p>
            <a:r>
              <a:rPr lang="fr-F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Motivations (2/2)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448800" y="6489700"/>
            <a:ext cx="2743200" cy="365125"/>
          </a:xfrm>
        </p:spPr>
        <p:txBody>
          <a:bodyPr/>
          <a:lstStyle/>
          <a:p>
            <a:r>
              <a:rPr lang="en-US" sz="2000" dirty="0" smtClean="0"/>
              <a:t>4/14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77390" y="1268692"/>
            <a:ext cx="6126480" cy="3374136"/>
          </a:xfrm>
          <a:prstGeom prst="rect">
            <a:avLst/>
          </a:prstGeom>
          <a:noFill/>
          <a:ln w="2222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138689" y="3442469"/>
            <a:ext cx="632666" cy="422142"/>
            <a:chOff x="3009197" y="4596061"/>
            <a:chExt cx="632666" cy="4221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197" y="4735810"/>
              <a:ext cx="475007" cy="282393"/>
            </a:xfrm>
            <a:prstGeom prst="rect">
              <a:avLst/>
            </a:prstGeom>
          </p:spPr>
        </p:pic>
        <p:sp>
          <p:nvSpPr>
            <p:cNvPr id="44" name="Rectangular Callout 43"/>
            <p:cNvSpPr/>
            <p:nvPr/>
          </p:nvSpPr>
          <p:spPr>
            <a:xfrm>
              <a:off x="3351626" y="4596061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085027" y="2148864"/>
            <a:ext cx="697847" cy="549923"/>
            <a:chOff x="7851101" y="2159498"/>
            <a:chExt cx="697847" cy="549923"/>
          </a:xfrm>
        </p:grpSpPr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01" y="2275815"/>
              <a:ext cx="433606" cy="433606"/>
            </a:xfrm>
            <a:prstGeom prst="rect">
              <a:avLst/>
            </a:prstGeom>
          </p:spPr>
        </p:pic>
        <p:sp>
          <p:nvSpPr>
            <p:cNvPr id="46" name="Rectangular Callout 45"/>
            <p:cNvSpPr/>
            <p:nvPr/>
          </p:nvSpPr>
          <p:spPr>
            <a:xfrm>
              <a:off x="8258711" y="2159498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085929" y="1402207"/>
            <a:ext cx="627214" cy="619126"/>
            <a:chOff x="9852003" y="1412841"/>
            <a:chExt cx="627214" cy="619126"/>
          </a:xfrm>
        </p:grpSpPr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2003" y="1519758"/>
              <a:ext cx="384157" cy="512209"/>
            </a:xfrm>
            <a:prstGeom prst="rect">
              <a:avLst/>
            </a:prstGeom>
          </p:spPr>
        </p:pic>
        <p:sp>
          <p:nvSpPr>
            <p:cNvPr id="47" name="Rectangular Callout 46"/>
            <p:cNvSpPr/>
            <p:nvPr/>
          </p:nvSpPr>
          <p:spPr>
            <a:xfrm>
              <a:off x="10188980" y="1412841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800182" y="2242056"/>
            <a:ext cx="430494" cy="652705"/>
            <a:chOff x="954738" y="4960638"/>
            <a:chExt cx="430494" cy="65270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738" y="5035861"/>
              <a:ext cx="210484" cy="577482"/>
            </a:xfrm>
            <a:prstGeom prst="rect">
              <a:avLst/>
            </a:prstGeom>
          </p:spPr>
        </p:pic>
        <p:sp>
          <p:nvSpPr>
            <p:cNvPr id="59" name="Rectangular Callout 58"/>
            <p:cNvSpPr/>
            <p:nvPr/>
          </p:nvSpPr>
          <p:spPr>
            <a:xfrm>
              <a:off x="1094995" y="4960638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458770" y="2826276"/>
            <a:ext cx="499133" cy="668410"/>
            <a:chOff x="7224844" y="2836910"/>
            <a:chExt cx="499133" cy="668410"/>
          </a:xfrm>
        </p:grpSpPr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4844" y="2953698"/>
              <a:ext cx="275811" cy="551622"/>
            </a:xfrm>
            <a:prstGeom prst="rect">
              <a:avLst/>
            </a:prstGeom>
          </p:spPr>
        </p:pic>
        <p:sp>
          <p:nvSpPr>
            <p:cNvPr id="45" name="Rectangular Callout 44"/>
            <p:cNvSpPr/>
            <p:nvPr/>
          </p:nvSpPr>
          <p:spPr>
            <a:xfrm>
              <a:off x="7433740" y="2836910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16088" y="2242056"/>
            <a:ext cx="626860" cy="457219"/>
            <a:chOff x="1489096" y="4765385"/>
            <a:chExt cx="626860" cy="4572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9096" y="4865379"/>
              <a:ext cx="410456" cy="357225"/>
            </a:xfrm>
            <a:prstGeom prst="rect">
              <a:avLst/>
            </a:prstGeom>
          </p:spPr>
        </p:pic>
        <p:sp>
          <p:nvSpPr>
            <p:cNvPr id="56" name="Rectangular Callout 55"/>
            <p:cNvSpPr/>
            <p:nvPr/>
          </p:nvSpPr>
          <p:spPr>
            <a:xfrm>
              <a:off x="1825719" y="4765385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792" y="2838536"/>
            <a:ext cx="253817" cy="7791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302" y="2357218"/>
            <a:ext cx="230538" cy="590754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625744" y="3022351"/>
            <a:ext cx="720770" cy="567221"/>
            <a:chOff x="8320255" y="3025034"/>
            <a:chExt cx="720770" cy="56722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0255" y="3092424"/>
              <a:ext cx="688791" cy="499831"/>
            </a:xfrm>
            <a:prstGeom prst="rect">
              <a:avLst/>
            </a:prstGeom>
          </p:spPr>
        </p:pic>
        <p:sp>
          <p:nvSpPr>
            <p:cNvPr id="48" name="Rectangular Callout 47"/>
            <p:cNvSpPr/>
            <p:nvPr/>
          </p:nvSpPr>
          <p:spPr>
            <a:xfrm>
              <a:off x="8750788" y="3025034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91" y="2481341"/>
            <a:ext cx="253817" cy="7791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79" y="3637722"/>
            <a:ext cx="230538" cy="59075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8084647" y="2898860"/>
            <a:ext cx="756363" cy="508625"/>
            <a:chOff x="3157869" y="5079323"/>
            <a:chExt cx="756363" cy="50862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7869" y="5110845"/>
              <a:ext cx="636957" cy="477103"/>
            </a:xfrm>
            <a:prstGeom prst="rect">
              <a:avLst/>
            </a:prstGeom>
          </p:spPr>
        </p:pic>
        <p:sp>
          <p:nvSpPr>
            <p:cNvPr id="54" name="Rectangular Callout 53"/>
            <p:cNvSpPr/>
            <p:nvPr/>
          </p:nvSpPr>
          <p:spPr>
            <a:xfrm>
              <a:off x="3623995" y="5079323"/>
              <a:ext cx="290237" cy="195253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86423" y="3089741"/>
            <a:ext cx="225572" cy="591363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4583045" y="1190644"/>
            <a:ext cx="3844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Environment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5392596" y="967558"/>
            <a:ext cx="5852160" cy="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5630833" y="327467"/>
            <a:ext cx="1670082" cy="551622"/>
            <a:chOff x="5337301" y="191876"/>
            <a:chExt cx="1670082" cy="551622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099" y="191876"/>
              <a:ext cx="275811" cy="551622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6793" y="250847"/>
              <a:ext cx="433606" cy="43360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592" y="212279"/>
              <a:ext cx="688791" cy="499831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7301" y="204105"/>
              <a:ext cx="384157" cy="512209"/>
            </a:xfrm>
            <a:prstGeom prst="rect">
              <a:avLst/>
            </a:prstGeom>
          </p:spPr>
        </p:pic>
      </p:grpSp>
      <p:cxnSp>
        <p:nvCxnSpPr>
          <p:cNvPr id="35" name="Straight Connector 34"/>
          <p:cNvCxnSpPr/>
          <p:nvPr/>
        </p:nvCxnSpPr>
        <p:spPr>
          <a:xfrm flipV="1">
            <a:off x="7763121" y="233913"/>
            <a:ext cx="0" cy="914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9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783" y="312843"/>
            <a:ext cx="210484" cy="577482"/>
          </a:xfrm>
          <a:prstGeom prst="rect">
            <a:avLst/>
          </a:prstGeom>
        </p:spPr>
      </p:pic>
      <p:cxnSp>
        <p:nvCxnSpPr>
          <p:cNvPr id="96" name="Straight Connector 95"/>
          <p:cNvCxnSpPr/>
          <p:nvPr/>
        </p:nvCxnSpPr>
        <p:spPr>
          <a:xfrm flipV="1">
            <a:off x="9611830" y="233913"/>
            <a:ext cx="0" cy="914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57" y="490681"/>
            <a:ext cx="475007" cy="282393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51" y="364587"/>
            <a:ext cx="275811" cy="551622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103" y="372323"/>
            <a:ext cx="636957" cy="477103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598" y="422972"/>
            <a:ext cx="410456" cy="357225"/>
          </a:xfrm>
          <a:prstGeom prst="rect">
            <a:avLst/>
          </a:prstGeom>
        </p:spPr>
      </p:pic>
      <p:sp>
        <p:nvSpPr>
          <p:cNvPr id="157" name="TextBox 156"/>
          <p:cNvSpPr txBox="1"/>
          <p:nvPr/>
        </p:nvSpPr>
        <p:spPr>
          <a:xfrm>
            <a:off x="10666459" y="738834"/>
            <a:ext cx="122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time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cxnSp>
        <p:nvCxnSpPr>
          <p:cNvPr id="160" name="Straight Connector 159"/>
          <p:cNvCxnSpPr/>
          <p:nvPr/>
        </p:nvCxnSpPr>
        <p:spPr>
          <a:xfrm flipV="1">
            <a:off x="7235029" y="237455"/>
            <a:ext cx="0" cy="914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flipV="1">
            <a:off x="8386898" y="230365"/>
            <a:ext cx="0" cy="914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flipV="1">
            <a:off x="8985873" y="233910"/>
            <a:ext cx="0" cy="914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flipV="1">
            <a:off x="10169629" y="237451"/>
            <a:ext cx="0" cy="91440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Box 164"/>
          <p:cNvSpPr txBox="1"/>
          <p:nvPr/>
        </p:nvSpPr>
        <p:spPr>
          <a:xfrm>
            <a:off x="5502565" y="891234"/>
            <a:ext cx="1228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Cyc#0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7162980" y="894776"/>
            <a:ext cx="727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Cyc#1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7740026" y="887685"/>
            <a:ext cx="705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Cyc#2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8346664" y="891227"/>
            <a:ext cx="69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Cyc#3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8952273" y="894767"/>
            <a:ext cx="689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Cyc#4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9561388" y="887676"/>
            <a:ext cx="690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Cyc#5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10138368" y="891216"/>
            <a:ext cx="910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fr-FR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Cyc#</a:t>
            </a:r>
            <a:r>
              <a:rPr lang="fr-FR" sz="1600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n</a:t>
            </a:r>
            <a:r>
              <a:rPr lang="fr-FR" sz="16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…</a:t>
            </a:r>
            <a:endParaRPr lang="fr-FR" sz="3200" i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7379618" y="187833"/>
            <a:ext cx="234661" cy="2356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7957319" y="202007"/>
            <a:ext cx="234661" cy="2356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8556285" y="205549"/>
            <a:ext cx="234661" cy="23566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sz="2400" dirty="0">
                <a:solidFill>
                  <a:schemeClr val="bg1"/>
                </a:solidFill>
              </a:rPr>
              <a:t>-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9183600" y="205548"/>
            <a:ext cx="234661" cy="2356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9761306" y="209091"/>
            <a:ext cx="234661" cy="235663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6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+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241000" y="5909553"/>
            <a:ext cx="23419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600"/>
              </a:spcAft>
            </a:pP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Users</a:t>
            </a:r>
            <a:r>
              <a:rPr lang="fr-F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 profiles &amp; Goals</a:t>
            </a:r>
            <a:endParaRPr lang="fr-FR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grpSp>
        <p:nvGrpSpPr>
          <p:cNvPr id="112" name="Group 111"/>
          <p:cNvGrpSpPr/>
          <p:nvPr/>
        </p:nvGrpSpPr>
        <p:grpSpPr>
          <a:xfrm>
            <a:off x="8674119" y="5006055"/>
            <a:ext cx="3433762" cy="1336675"/>
            <a:chOff x="1076325" y="5013959"/>
            <a:chExt cx="3433762" cy="1336675"/>
          </a:xfrm>
        </p:grpSpPr>
        <p:cxnSp>
          <p:nvCxnSpPr>
            <p:cNvPr id="120" name="Straight Arrow Connector 119"/>
            <p:cNvCxnSpPr>
              <a:stCxn id="125" idx="3"/>
              <a:endCxn id="137" idx="1"/>
            </p:cNvCxnSpPr>
            <p:nvPr/>
          </p:nvCxnSpPr>
          <p:spPr>
            <a:xfrm>
              <a:off x="2023971" y="5714229"/>
              <a:ext cx="1030899" cy="2272"/>
            </a:xfrm>
            <a:prstGeom prst="straightConnector1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3054870" y="5236557"/>
              <a:ext cx="1343755" cy="964868"/>
              <a:chOff x="4155013" y="5236557"/>
              <a:chExt cx="1343755" cy="964868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4155013" y="5238829"/>
                <a:ext cx="341194" cy="955343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</a:t>
                </a:r>
              </a:p>
              <a:p>
                <a:pPr algn="ctr"/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</a:t>
                </a:r>
              </a:p>
              <a:p>
                <a:pPr algn="ctr"/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3900" y="5236557"/>
                <a:ext cx="964868" cy="964868"/>
              </a:xfrm>
              <a:prstGeom prst="rect">
                <a:avLst/>
              </a:prstGeom>
            </p:spPr>
          </p:pic>
        </p:grpSp>
        <p:grpSp>
          <p:nvGrpSpPr>
            <p:cNvPr id="123" name="Group 122"/>
            <p:cNvGrpSpPr/>
            <p:nvPr/>
          </p:nvGrpSpPr>
          <p:grpSpPr>
            <a:xfrm>
              <a:off x="1133475" y="5150832"/>
              <a:ext cx="890496" cy="1067874"/>
              <a:chOff x="1228725" y="5150832"/>
              <a:chExt cx="890496" cy="1067874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1778027" y="5236557"/>
                <a:ext cx="341194" cy="955343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</a:t>
                </a:r>
              </a:p>
              <a:p>
                <a:pPr algn="ctr"/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</a:t>
                </a:r>
              </a:p>
              <a:p>
                <a:pPr algn="ctr"/>
                <a:r>
                  <a:rPr 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725" y="5150832"/>
                <a:ext cx="533937" cy="1067874"/>
              </a:xfrm>
              <a:prstGeom prst="rect">
                <a:avLst/>
              </a:prstGeom>
            </p:spPr>
          </p:pic>
        </p:grpSp>
        <p:sp>
          <p:nvSpPr>
            <p:cNvPr id="124" name="Rectangle 123"/>
            <p:cNvSpPr/>
            <p:nvPr/>
          </p:nvSpPr>
          <p:spPr>
            <a:xfrm>
              <a:off x="1076325" y="5013959"/>
              <a:ext cx="3433762" cy="1336675"/>
            </a:xfrm>
            <a:prstGeom prst="rect">
              <a:avLst/>
            </a:pr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6002942" y="4904895"/>
            <a:ext cx="23419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spcAft>
                <a:spcPts val="1200"/>
              </a:spcAft>
            </a:pPr>
            <a:r>
              <a:rPr lang="fr-FR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Reasoning</a:t>
            </a:r>
            <a:endParaRPr lang="fr-FR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5" name="Right Arrow 114"/>
          <p:cNvSpPr/>
          <p:nvPr/>
        </p:nvSpPr>
        <p:spPr>
          <a:xfrm>
            <a:off x="8231923" y="5547203"/>
            <a:ext cx="322790" cy="25437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8171641" y="6319968"/>
            <a:ext cx="376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1200"/>
              </a:spcAft>
            </a:pP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sym typeface="Wingdings" panose="05000000000000000000" pitchFamily="2" charset="2"/>
              </a:rPr>
              <a:t>Composition/Application</a:t>
            </a:r>
            <a:endParaRPr lang="fr-FR" sz="3200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sym typeface="Wingdings" panose="05000000000000000000" pitchFamily="2" charset="2"/>
            </a:endParaRPr>
          </a:p>
        </p:txBody>
      </p:sp>
      <p:sp>
        <p:nvSpPr>
          <p:cNvPr id="118" name="Right Arrow 117"/>
          <p:cNvSpPr/>
          <p:nvPr/>
        </p:nvSpPr>
        <p:spPr>
          <a:xfrm>
            <a:off x="6375214" y="5550117"/>
            <a:ext cx="322790" cy="25437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ight Arrow 109"/>
          <p:cNvSpPr/>
          <p:nvPr/>
        </p:nvSpPr>
        <p:spPr>
          <a:xfrm rot="5400000">
            <a:off x="7213304" y="4685073"/>
            <a:ext cx="322790" cy="254377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141" y="5050395"/>
            <a:ext cx="1278992" cy="852661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26" y="5070876"/>
            <a:ext cx="445871" cy="1155611"/>
          </a:xfrm>
          <a:prstGeom prst="rect">
            <a:avLst/>
          </a:prstGeom>
        </p:spPr>
      </p:pic>
      <p:graphicFrame>
        <p:nvGraphicFramePr>
          <p:cNvPr id="119" name="Diagram 118"/>
          <p:cNvGraphicFramePr/>
          <p:nvPr>
            <p:extLst>
              <p:ext uri="{D42A27DB-BD31-4B8C-83A1-F6EECF244321}">
                <p14:modId xmlns:p14="http://schemas.microsoft.com/office/powerpoint/2010/main" val="1138677055"/>
              </p:ext>
            </p:extLst>
          </p:nvPr>
        </p:nvGraphicFramePr>
        <p:xfrm>
          <a:off x="6935178" y="5266579"/>
          <a:ext cx="911748" cy="90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0" y="1269292"/>
            <a:ext cx="585345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7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Wingdings" panose="05000000000000000000" pitchFamily="2" charset="2"/>
              </a:rPr>
              <a:t>Knowledge enrichment over time</a:t>
            </a:r>
            <a:endParaRPr lang="en-US" sz="3600" dirty="0">
              <a:solidFill>
                <a:srgbClr val="255BE3"/>
              </a:solidFill>
              <a:sym typeface="Wingdings" panose="05000000000000000000" pitchFamily="2" charset="2"/>
            </a:endParaRPr>
          </a:p>
        </p:txBody>
      </p:sp>
      <p:grpSp>
        <p:nvGrpSpPr>
          <p:cNvPr id="126" name="Group 125"/>
          <p:cNvGrpSpPr/>
          <p:nvPr/>
        </p:nvGrpSpPr>
        <p:grpSpPr>
          <a:xfrm>
            <a:off x="155083" y="2005561"/>
            <a:ext cx="4264087" cy="2413811"/>
            <a:chOff x="779549" y="3778600"/>
            <a:chExt cx="4264087" cy="2413811"/>
          </a:xfrm>
        </p:grpSpPr>
        <p:sp>
          <p:nvSpPr>
            <p:cNvPr id="127" name="Rectangle 126"/>
            <p:cNvSpPr/>
            <p:nvPr/>
          </p:nvSpPr>
          <p:spPr>
            <a:xfrm>
              <a:off x="2369722" y="4483723"/>
              <a:ext cx="860001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3221486" y="4485202"/>
              <a:ext cx="860001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2369723" y="5335071"/>
              <a:ext cx="851080" cy="857340"/>
            </a:xfrm>
            <a:prstGeom prst="rect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229895" y="5331527"/>
              <a:ext cx="851591" cy="857340"/>
            </a:xfrm>
            <a:prstGeom prst="rect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396406" y="3778600"/>
              <a:ext cx="36472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Environment configuration</a:t>
              </a:r>
              <a:endParaRPr lang="en-US" sz="2400" dirty="0"/>
            </a:p>
          </p:txBody>
        </p:sp>
        <p:sp>
          <p:nvSpPr>
            <p:cNvPr id="134" name="TextBox 133"/>
            <p:cNvSpPr txBox="1"/>
            <p:nvPr/>
          </p:nvSpPr>
          <p:spPr>
            <a:xfrm rot="16200000">
              <a:off x="3841885" y="5114168"/>
              <a:ext cx="14672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Semantics</a:t>
              </a:r>
              <a:endParaRPr lang="en-US" sz="2400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391430" y="4104619"/>
              <a:ext cx="7761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90000"/>
                    </a:schemeClr>
                  </a:solidFill>
                </a:rPr>
                <a:t>Static</a:t>
              </a:r>
              <a:endParaRPr lang="en-US" dirty="0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00644" y="4751322"/>
              <a:ext cx="1555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2">
                      <a:lumMod val="75000"/>
                    </a:schemeClr>
                  </a:solidFill>
                </a:rPr>
                <a:t>Homogeneous</a:t>
              </a:r>
              <a:endParaRPr lang="en-US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79549" y="5605464"/>
              <a:ext cx="15593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255BE3"/>
                  </a:solidFill>
                </a:rPr>
                <a:t>Heterogeneous</a:t>
              </a:r>
              <a:endParaRPr lang="en-US" dirty="0" smtClean="0">
                <a:solidFill>
                  <a:srgbClr val="255BE3"/>
                </a:solidFill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3182282" y="4097527"/>
              <a:ext cx="101235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255BE3"/>
                  </a:solidFill>
                </a:rPr>
                <a:t>Dynamic</a:t>
              </a:r>
              <a:endParaRPr lang="en-US" dirty="0">
                <a:solidFill>
                  <a:srgbClr val="255BE3"/>
                </a:solidFill>
              </a:endParaRPr>
            </a:p>
          </p:txBody>
        </p:sp>
      </p:grpSp>
      <p:sp>
        <p:nvSpPr>
          <p:cNvPr id="183" name="Rectangle 182"/>
          <p:cNvSpPr/>
          <p:nvPr/>
        </p:nvSpPr>
        <p:spPr>
          <a:xfrm>
            <a:off x="6717567" y="6166327"/>
            <a:ext cx="1480102" cy="47185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Heterogenous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Vocabularies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-5632" y="4573037"/>
            <a:ext cx="4862380" cy="1593290"/>
            <a:chOff x="-5632" y="4573037"/>
            <a:chExt cx="4862380" cy="1593290"/>
          </a:xfrm>
        </p:grpSpPr>
        <p:grpSp>
          <p:nvGrpSpPr>
            <p:cNvPr id="148" name="Group 147"/>
            <p:cNvGrpSpPr/>
            <p:nvPr/>
          </p:nvGrpSpPr>
          <p:grpSpPr>
            <a:xfrm>
              <a:off x="1343983" y="4788608"/>
              <a:ext cx="3394085" cy="1349828"/>
              <a:chOff x="683544" y="4778833"/>
              <a:chExt cx="3394085" cy="1349828"/>
            </a:xfrm>
          </p:grpSpPr>
          <p:grpSp>
            <p:nvGrpSpPr>
              <p:cNvPr id="149" name="Group 148"/>
              <p:cNvGrpSpPr/>
              <p:nvPr/>
            </p:nvGrpSpPr>
            <p:grpSpPr>
              <a:xfrm>
                <a:off x="683544" y="4778833"/>
                <a:ext cx="3148338" cy="1349828"/>
                <a:chOff x="1999381" y="2220689"/>
                <a:chExt cx="3148338" cy="1349828"/>
              </a:xfrm>
            </p:grpSpPr>
            <p:sp>
              <p:nvSpPr>
                <p:cNvPr id="154" name="Rectangle 153"/>
                <p:cNvSpPr/>
                <p:nvPr/>
              </p:nvSpPr>
              <p:spPr>
                <a:xfrm>
                  <a:off x="2020974" y="2220689"/>
                  <a:ext cx="1569722" cy="522514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Vocabulary</a:t>
                  </a:r>
                  <a:r>
                    <a:rPr lang="en-US" sz="16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A</a:t>
                  </a:r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sp>
              <p:nvSpPr>
                <p:cNvPr id="158" name="Rectangle 157"/>
                <p:cNvSpPr/>
                <p:nvPr/>
              </p:nvSpPr>
              <p:spPr>
                <a:xfrm>
                  <a:off x="2276306" y="3048003"/>
                  <a:ext cx="1068488" cy="522514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Semantic description</a:t>
                  </a:r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159" name="Straight Arrow Connector 158"/>
                <p:cNvCxnSpPr>
                  <a:stCxn id="158" idx="0"/>
                  <a:endCxn id="154" idx="2"/>
                </p:cNvCxnSpPr>
                <p:nvPr/>
              </p:nvCxnSpPr>
              <p:spPr>
                <a:xfrm flipH="1" flipV="1">
                  <a:off x="2805835" y="2743203"/>
                  <a:ext cx="4715" cy="304800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1" name="Rectangle 160"/>
                <p:cNvSpPr/>
                <p:nvPr/>
              </p:nvSpPr>
              <p:spPr>
                <a:xfrm>
                  <a:off x="4064616" y="3048003"/>
                  <a:ext cx="1083103" cy="522514"/>
                </a:xfrm>
                <a:prstGeom prst="rect">
                  <a:avLst/>
                </a:prstGeom>
                <a:noFill/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 smtClean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Semantic description</a:t>
                  </a:r>
                  <a:endPara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178" name="Straight Arrow Connector 177"/>
                <p:cNvCxnSpPr>
                  <a:stCxn id="161" idx="0"/>
                  <a:endCxn id="151" idx="2"/>
                </p:cNvCxnSpPr>
                <p:nvPr/>
              </p:nvCxnSpPr>
              <p:spPr>
                <a:xfrm flipV="1">
                  <a:off x="4606168" y="2750640"/>
                  <a:ext cx="2437" cy="297363"/>
                </a:xfrm>
                <a:prstGeom prst="straightConnector1">
                  <a:avLst/>
                </a:prstGeom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TextBox 178"/>
                <p:cNvSpPr txBox="1"/>
                <p:nvPr/>
              </p:nvSpPr>
              <p:spPr>
                <a:xfrm>
                  <a:off x="3803484" y="2743366"/>
                  <a:ext cx="8820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Relies on</a:t>
                  </a:r>
                  <a:endParaRPr lang="en-US" dirty="0"/>
                </a:p>
              </p:txBody>
            </p:sp>
            <p:sp>
              <p:nvSpPr>
                <p:cNvPr id="180" name="TextBox 179"/>
                <p:cNvSpPr txBox="1"/>
                <p:nvPr/>
              </p:nvSpPr>
              <p:spPr>
                <a:xfrm>
                  <a:off x="1999381" y="2743367"/>
                  <a:ext cx="129498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Relies on</a:t>
                  </a:r>
                  <a:endParaRPr lang="en-US" dirty="0"/>
                </a:p>
              </p:txBody>
            </p:sp>
          </p:grpSp>
          <p:sp>
            <p:nvSpPr>
              <p:cNvPr id="151" name="Rectangle 150"/>
              <p:cNvSpPr/>
              <p:nvPr/>
            </p:nvSpPr>
            <p:spPr>
              <a:xfrm>
                <a:off x="2507907" y="4786270"/>
                <a:ext cx="1569722" cy="522514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Vocabulary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B</a:t>
                </a:r>
                <a:endPara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2238346" y="5675207"/>
                <a:ext cx="3470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…</a:t>
                </a:r>
                <a:endParaRPr lang="en-US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2246656" y="4879754"/>
                <a:ext cx="3470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…</a:t>
                </a:r>
                <a:endParaRPr lang="en-US" dirty="0"/>
              </a:p>
            </p:txBody>
          </p:sp>
        </p:grpSp>
        <p:sp>
          <p:nvSpPr>
            <p:cNvPr id="182" name="TextBox 181"/>
            <p:cNvSpPr txBox="1"/>
            <p:nvPr/>
          </p:nvSpPr>
          <p:spPr>
            <a:xfrm>
              <a:off x="-5632" y="5222426"/>
              <a:ext cx="1408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Annotation</a:t>
              </a:r>
            </a:p>
          </p:txBody>
        </p:sp>
        <p:sp>
          <p:nvSpPr>
            <p:cNvPr id="16" name="Ellipse 15"/>
            <p:cNvSpPr/>
            <p:nvPr/>
          </p:nvSpPr>
          <p:spPr>
            <a:xfrm>
              <a:off x="1203159" y="4577048"/>
              <a:ext cx="1876926" cy="1589279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Ellipse 139"/>
            <p:cNvSpPr/>
            <p:nvPr/>
          </p:nvSpPr>
          <p:spPr>
            <a:xfrm>
              <a:off x="2979822" y="4573037"/>
              <a:ext cx="1876926" cy="1589279"/>
            </a:xfrm>
            <a:prstGeom prst="ellipse">
              <a:avLst/>
            </a:prstGeom>
            <a:noFill/>
            <a:ln w="25400"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65233" y="591886"/>
            <a:ext cx="8749658" cy="6057456"/>
            <a:chOff x="1753358" y="-1184181"/>
            <a:chExt cx="8749658" cy="6057456"/>
          </a:xfrm>
        </p:grpSpPr>
        <p:pic>
          <p:nvPicPr>
            <p:cNvPr id="144" name="Picture 143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1753358" y="-1184181"/>
              <a:ext cx="8749658" cy="6057456"/>
            </a:xfrm>
            <a:prstGeom prst="rect">
              <a:avLst/>
            </a:prstGeom>
          </p:spPr>
        </p:pic>
        <p:sp>
          <p:nvSpPr>
            <p:cNvPr id="145" name="TextBox 144"/>
            <p:cNvSpPr txBox="1"/>
            <p:nvPr/>
          </p:nvSpPr>
          <p:spPr>
            <a:xfrm rot="20096031">
              <a:off x="2709791" y="1512392"/>
              <a:ext cx="6852849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B050"/>
                  </a:solidFill>
                </a:rPr>
                <a:t>Many opportunities  to enrich the knowledge!</a:t>
              </a:r>
            </a:p>
            <a:p>
              <a:pPr algn="ctr"/>
              <a:endParaRPr lang="en-US" sz="1200" b="1" dirty="0">
                <a:solidFill>
                  <a:srgbClr val="FF99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57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500" fill="hold"/>
                                        <p:tgtEl>
                                          <p:spTgt spid="11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5500" fill="hold"/>
                                        <p:tgtEl>
                                          <p:spTgt spid="18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9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9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9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9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9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xit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9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9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9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9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9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9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9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9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9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9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9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9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9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9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9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9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9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9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/>
      <p:bldP spid="167" grpId="0"/>
      <p:bldP spid="168" grpId="0"/>
      <p:bldP spid="169" grpId="0"/>
      <p:bldP spid="170" grpId="0"/>
      <p:bldP spid="171" grpId="0"/>
      <p:bldP spid="173" grpId="0" animBg="1"/>
      <p:bldP spid="174" grpId="0" animBg="1"/>
      <p:bldP spid="175" grpId="0" animBg="1"/>
      <p:bldP spid="176" grpId="0" animBg="1"/>
      <p:bldP spid="177" grpId="0" animBg="1"/>
      <p:bldGraphic spid="119" grpId="0">
        <p:bldAsOne/>
      </p:bldGraphic>
      <p:bldP spid="106" grpId="0"/>
      <p:bldP spid="1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130" name="Rectangle 129"/>
          <p:cNvSpPr/>
          <p:nvPr/>
        </p:nvSpPr>
        <p:spPr>
          <a:xfrm>
            <a:off x="695325" y="4756194"/>
            <a:ext cx="11439525" cy="1938308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95325" y="830795"/>
            <a:ext cx="7119605" cy="155015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/>
          <p:cNvSpPr txBox="1"/>
          <p:nvPr/>
        </p:nvSpPr>
        <p:spPr>
          <a:xfrm>
            <a:off x="704850" y="1381619"/>
            <a:ext cx="5327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0784" y="6488698"/>
            <a:ext cx="2743200" cy="365125"/>
          </a:xfrm>
        </p:spPr>
        <p:txBody>
          <a:bodyPr/>
          <a:lstStyle/>
          <a:p>
            <a:r>
              <a:rPr lang="en-US" sz="2000" dirty="0" smtClean="0"/>
              <a:t>5/14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053" y="-732"/>
            <a:ext cx="10515600" cy="7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Problem statement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95325" y="2469095"/>
            <a:ext cx="7119605" cy="630214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704850" y="2553194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Selection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95325" y="3250144"/>
            <a:ext cx="7119605" cy="1439537"/>
            <a:chOff x="695325" y="3250144"/>
            <a:chExt cx="7119605" cy="1439537"/>
          </a:xfrm>
        </p:grpSpPr>
        <p:sp>
          <p:nvSpPr>
            <p:cNvPr id="131" name="Rectangle 130"/>
            <p:cNvSpPr/>
            <p:nvPr/>
          </p:nvSpPr>
          <p:spPr>
            <a:xfrm>
              <a:off x="695325" y="3250144"/>
              <a:ext cx="7119605" cy="1439537"/>
            </a:xfrm>
            <a:prstGeom prst="rect">
              <a:avLst/>
            </a:prstGeom>
            <a:solidFill>
              <a:srgbClr val="FF9999">
                <a:alpha val="16000"/>
              </a:srgb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04849" y="3683687"/>
              <a:ext cx="3369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Vocabulary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 rot="16200000">
            <a:off x="-609470" y="5485460"/>
            <a:ext cx="194144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Environment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575875" y="2537091"/>
            <a:ext cx="387426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27260" y="4837572"/>
            <a:ext cx="2946745" cy="1882635"/>
            <a:chOff x="3003546" y="4837572"/>
            <a:chExt cx="2946745" cy="1882635"/>
          </a:xfrm>
        </p:grpSpPr>
        <p:grpSp>
          <p:nvGrpSpPr>
            <p:cNvPr id="2" name="Group 1"/>
            <p:cNvGrpSpPr/>
            <p:nvPr/>
          </p:nvGrpSpPr>
          <p:grpSpPr>
            <a:xfrm>
              <a:off x="3003546" y="5193314"/>
              <a:ext cx="754448" cy="1067874"/>
              <a:chOff x="1633270" y="6942560"/>
              <a:chExt cx="754448" cy="1067874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3781" y="6942560"/>
                <a:ext cx="533937" cy="1067874"/>
              </a:xfrm>
              <a:prstGeom prst="rect">
                <a:avLst/>
              </a:prstGeom>
            </p:spPr>
          </p:pic>
          <p:sp>
            <p:nvSpPr>
              <p:cNvPr id="90" name="Oval 89"/>
              <p:cNvSpPr/>
              <p:nvPr/>
            </p:nvSpPr>
            <p:spPr>
              <a:xfrm>
                <a:off x="1633270" y="7049142"/>
                <a:ext cx="410313" cy="3748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200"/>
                  </a:lnSpc>
                </a:pPr>
                <a:r>
                  <a:rPr lang="en-US" sz="48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ular Callout 8"/>
            <p:cNvSpPr/>
            <p:nvPr/>
          </p:nvSpPr>
          <p:spPr>
            <a:xfrm>
              <a:off x="3736634" y="4837572"/>
              <a:ext cx="2213657" cy="535022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rgbClr val="00B050"/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RemoteControl</a:t>
              </a:r>
              <a:r>
                <a:rPr lang="en-US" sz="1600" dirty="0" smtClean="0">
                  <a:solidFill>
                    <a:schemeClr val="bg1"/>
                  </a:solidFill>
                </a:rPr>
                <a:t>(rc_1)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…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315" y="6234272"/>
              <a:ext cx="779420" cy="485935"/>
            </a:xfrm>
            <a:prstGeom prst="rect">
              <a:avLst/>
            </a:prstGeom>
          </p:spPr>
        </p:pic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7" y="4272351"/>
            <a:ext cx="197358" cy="394716"/>
          </a:xfrm>
          <a:prstGeom prst="rect">
            <a:avLst/>
          </a:prstGeom>
        </p:spPr>
      </p:pic>
      <p:cxnSp>
        <p:nvCxnSpPr>
          <p:cNvPr id="124" name="Straight Arrow Connector 123"/>
          <p:cNvCxnSpPr>
            <a:endCxn id="117" idx="0"/>
          </p:cNvCxnSpPr>
          <p:nvPr/>
        </p:nvCxnSpPr>
        <p:spPr>
          <a:xfrm flipH="1">
            <a:off x="5639046" y="4114420"/>
            <a:ext cx="2149" cy="157931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4764949" y="3342815"/>
            <a:ext cx="362739" cy="142875"/>
          </a:xfrm>
          <a:prstGeom prst="rect">
            <a:avLst/>
          </a:prstGeom>
          <a:solidFill>
            <a:srgbClr val="255BE3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006835" y="4008553"/>
            <a:ext cx="1289823" cy="210312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RemoteControl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478235" y="3613837"/>
            <a:ext cx="934025" cy="18486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Device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60" name="Straight Arrow Connector 59"/>
          <p:cNvCxnSpPr>
            <a:stCxn id="56" idx="2"/>
            <a:endCxn id="58" idx="0"/>
          </p:cNvCxnSpPr>
          <p:nvPr/>
        </p:nvCxnSpPr>
        <p:spPr>
          <a:xfrm flipH="1">
            <a:off x="4945248" y="3485690"/>
            <a:ext cx="1071" cy="12814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8" idx="2"/>
            <a:endCxn id="59" idx="0"/>
          </p:cNvCxnSpPr>
          <p:nvPr/>
        </p:nvCxnSpPr>
        <p:spPr>
          <a:xfrm flipH="1">
            <a:off x="4296741" y="3798706"/>
            <a:ext cx="648507" cy="20984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57" idx="0"/>
          </p:cNvCxnSpPr>
          <p:nvPr/>
        </p:nvCxnSpPr>
        <p:spPr>
          <a:xfrm>
            <a:off x="4888206" y="3798706"/>
            <a:ext cx="763541" cy="20984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9938880" y="2059614"/>
            <a:ext cx="860001" cy="85734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9941280" y="2912809"/>
            <a:ext cx="857602" cy="857340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0800120" y="2049600"/>
            <a:ext cx="860001" cy="85734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0799911" y="2909807"/>
            <a:ext cx="860001" cy="857340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9756124" y="1212593"/>
            <a:ext cx="2066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Environment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7371922" y="2679301"/>
            <a:ext cx="146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Semantics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9972463" y="1669752"/>
            <a:ext cx="77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Static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243198" y="2106143"/>
            <a:ext cx="184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55BE3"/>
                </a:solidFill>
              </a:rPr>
              <a:t>Homogeneous</a:t>
            </a:r>
            <a:endParaRPr lang="en-US" dirty="0">
              <a:solidFill>
                <a:srgbClr val="255BE3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246741" y="3119774"/>
            <a:ext cx="184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Heterogeneous</a:t>
            </a:r>
            <a:endParaRPr lang="en-US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0754455" y="1661921"/>
            <a:ext cx="1012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55BE3"/>
                </a:solidFill>
              </a:rPr>
              <a:t>Dynamic</a:t>
            </a:r>
            <a:endParaRPr lang="en-US" dirty="0">
              <a:solidFill>
                <a:srgbClr val="255BE3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367458" y="5139765"/>
            <a:ext cx="3296103" cy="1569068"/>
            <a:chOff x="1367458" y="5139765"/>
            <a:chExt cx="3296103" cy="1569068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396" y="5419410"/>
              <a:ext cx="964868" cy="964868"/>
            </a:xfrm>
            <a:prstGeom prst="rect">
              <a:avLst/>
            </a:prstGeom>
          </p:spPr>
        </p:pic>
        <p:sp>
          <p:nvSpPr>
            <p:cNvPr id="51" name="Oval 50"/>
            <p:cNvSpPr/>
            <p:nvPr/>
          </p:nvSpPr>
          <p:spPr>
            <a:xfrm>
              <a:off x="1367458" y="5233930"/>
              <a:ext cx="410313" cy="374891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5200"/>
                </a:lnSpc>
              </a:pPr>
              <a:r>
                <a:rPr lang="en-US" sz="4800" dirty="0" smtClean="0">
                  <a:solidFill>
                    <a:schemeClr val="bg1"/>
                  </a:solidFill>
                </a:rPr>
                <a:t>+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ular Callout 51"/>
            <p:cNvSpPr/>
            <p:nvPr/>
          </p:nvSpPr>
          <p:spPr>
            <a:xfrm>
              <a:off x="2449904" y="5139765"/>
              <a:ext cx="2213657" cy="535022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rgbClr val="FF33CC"/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AirConditioner</a:t>
              </a:r>
              <a:r>
                <a:rPr lang="en-US" sz="1600" dirty="0" smtClean="0">
                  <a:solidFill>
                    <a:schemeClr val="bg1"/>
                  </a:solidFill>
                </a:rPr>
                <a:t>(ac_1)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…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1710" y="6222898"/>
              <a:ext cx="779420" cy="48593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116873" y="4143990"/>
            <a:ext cx="336507" cy="466676"/>
            <a:chOff x="3448129" y="4143990"/>
            <a:chExt cx="336507" cy="466676"/>
          </a:xfrm>
        </p:grpSpPr>
        <p:cxnSp>
          <p:nvCxnSpPr>
            <p:cNvPr id="70" name="Straight Arrow Connector 69"/>
            <p:cNvCxnSpPr/>
            <p:nvPr/>
          </p:nvCxnSpPr>
          <p:spPr>
            <a:xfrm flipH="1">
              <a:off x="3621450" y="4143990"/>
              <a:ext cx="2149" cy="157931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8129" y="4274159"/>
              <a:ext cx="336507" cy="336507"/>
            </a:xfrm>
            <a:prstGeom prst="rect">
              <a:avLst/>
            </a:prstGeom>
          </p:spPr>
        </p:pic>
      </p:grpSp>
      <p:sp>
        <p:nvSpPr>
          <p:cNvPr id="59" name="Rectangle 58"/>
          <p:cNvSpPr/>
          <p:nvPr/>
        </p:nvSpPr>
        <p:spPr>
          <a:xfrm>
            <a:off x="3643797" y="4008553"/>
            <a:ext cx="1305887" cy="203170"/>
          </a:xfrm>
          <a:prstGeom prst="rect">
            <a:avLst/>
          </a:prstGeom>
          <a:solidFill>
            <a:srgbClr val="FF33CC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AirConditioner</a:t>
            </a:r>
            <a:endParaRPr lang="en-US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826" y="2637174"/>
            <a:ext cx="197358" cy="39471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32" y="2638982"/>
            <a:ext cx="336507" cy="336507"/>
          </a:xfrm>
          <a:prstGeom prst="rect">
            <a:avLst/>
          </a:prstGeom>
        </p:spPr>
      </p:pic>
      <p:cxnSp>
        <p:nvCxnSpPr>
          <p:cNvPr id="79" name="Straight Arrow Connector 78"/>
          <p:cNvCxnSpPr>
            <a:stCxn id="82" idx="3"/>
            <a:endCxn id="80" idx="1"/>
          </p:cNvCxnSpPr>
          <p:nvPr/>
        </p:nvCxnSpPr>
        <p:spPr>
          <a:xfrm>
            <a:off x="4071748" y="1637046"/>
            <a:ext cx="1030899" cy="2272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5102647" y="1161646"/>
            <a:ext cx="341194" cy="955343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534" y="1159374"/>
            <a:ext cx="964868" cy="964868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3730554" y="1159374"/>
            <a:ext cx="341194" cy="955343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52" y="1073649"/>
            <a:ext cx="533937" cy="1067874"/>
          </a:xfrm>
          <a:prstGeom prst="rect">
            <a:avLst/>
          </a:prstGeom>
        </p:spPr>
      </p:pic>
      <p:sp>
        <p:nvSpPr>
          <p:cNvPr id="85" name="Rectangle 84"/>
          <p:cNvSpPr/>
          <p:nvPr/>
        </p:nvSpPr>
        <p:spPr>
          <a:xfrm>
            <a:off x="3124102" y="936776"/>
            <a:ext cx="3433762" cy="1336675"/>
          </a:xfrm>
          <a:prstGeom prst="rect">
            <a:avLst/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135"/>
          <p:cNvSpPr txBox="1"/>
          <p:nvPr/>
        </p:nvSpPr>
        <p:spPr>
          <a:xfrm>
            <a:off x="701385" y="4762992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Annotations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6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2" grpId="0" animBg="1"/>
      <p:bldP spid="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/>
          <p:cNvSpPr/>
          <p:nvPr/>
        </p:nvSpPr>
        <p:spPr>
          <a:xfrm>
            <a:off x="695325" y="4756194"/>
            <a:ext cx="11439525" cy="1938308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95325" y="830795"/>
            <a:ext cx="7119605" cy="155015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/>
          <p:cNvSpPr txBox="1"/>
          <p:nvPr/>
        </p:nvSpPr>
        <p:spPr>
          <a:xfrm>
            <a:off x="704850" y="1381619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0784" y="6488698"/>
            <a:ext cx="2743200" cy="365125"/>
          </a:xfrm>
        </p:spPr>
        <p:txBody>
          <a:bodyPr/>
          <a:lstStyle/>
          <a:p>
            <a:r>
              <a:rPr lang="en-US" sz="2000" dirty="0" smtClean="0"/>
              <a:t>5/14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053" y="-732"/>
            <a:ext cx="10515600" cy="7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Problem statement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95325" y="2469095"/>
            <a:ext cx="7119605" cy="630214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704850" y="2553194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Selection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695325" y="3250144"/>
            <a:ext cx="7119605" cy="1439537"/>
          </a:xfrm>
          <a:prstGeom prst="rect">
            <a:avLst/>
          </a:prstGeom>
          <a:solidFill>
            <a:srgbClr val="FF9999">
              <a:alpha val="16000"/>
            </a:srgb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TextBox 134"/>
          <p:cNvSpPr txBox="1"/>
          <p:nvPr/>
        </p:nvSpPr>
        <p:spPr>
          <a:xfrm>
            <a:off x="704849" y="3553052"/>
            <a:ext cx="336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Heterogeneous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vocabularies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-609470" y="5485460"/>
            <a:ext cx="194144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Environment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575875" y="2537091"/>
            <a:ext cx="387426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27563" y="4837572"/>
            <a:ext cx="2946745" cy="1882635"/>
            <a:chOff x="3003546" y="4837572"/>
            <a:chExt cx="2946745" cy="1882635"/>
          </a:xfrm>
        </p:grpSpPr>
        <p:grpSp>
          <p:nvGrpSpPr>
            <p:cNvPr id="2" name="Group 1"/>
            <p:cNvGrpSpPr/>
            <p:nvPr/>
          </p:nvGrpSpPr>
          <p:grpSpPr>
            <a:xfrm>
              <a:off x="3003546" y="5193314"/>
              <a:ext cx="754448" cy="1067874"/>
              <a:chOff x="1633270" y="6942560"/>
              <a:chExt cx="754448" cy="1067874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3781" y="6942560"/>
                <a:ext cx="533937" cy="1067874"/>
              </a:xfrm>
              <a:prstGeom prst="rect">
                <a:avLst/>
              </a:prstGeom>
            </p:spPr>
          </p:pic>
          <p:sp>
            <p:nvSpPr>
              <p:cNvPr id="90" name="Oval 89"/>
              <p:cNvSpPr/>
              <p:nvPr/>
            </p:nvSpPr>
            <p:spPr>
              <a:xfrm>
                <a:off x="1633270" y="7049142"/>
                <a:ext cx="410313" cy="3748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200"/>
                  </a:lnSpc>
                </a:pPr>
                <a:r>
                  <a:rPr lang="en-US" sz="48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ular Callout 8"/>
            <p:cNvSpPr/>
            <p:nvPr/>
          </p:nvSpPr>
          <p:spPr>
            <a:xfrm>
              <a:off x="3736634" y="4837572"/>
              <a:ext cx="2213657" cy="535022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rgbClr val="00B050"/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RemoteControl</a:t>
              </a:r>
              <a:r>
                <a:rPr lang="en-US" sz="1600" dirty="0" smtClean="0">
                  <a:solidFill>
                    <a:schemeClr val="bg1"/>
                  </a:solidFill>
                </a:rPr>
                <a:t>(rc_1)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…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315" y="6234272"/>
              <a:ext cx="779420" cy="485935"/>
            </a:xfrm>
            <a:prstGeom prst="rect">
              <a:avLst/>
            </a:prstGeom>
          </p:spPr>
        </p:pic>
      </p:grpSp>
      <p:pic>
        <p:nvPicPr>
          <p:cNvPr id="117" name="Picture 1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22" y="4272351"/>
            <a:ext cx="197358" cy="394716"/>
          </a:xfrm>
          <a:prstGeom prst="rect">
            <a:avLst/>
          </a:prstGeom>
        </p:spPr>
      </p:pic>
      <p:cxnSp>
        <p:nvCxnSpPr>
          <p:cNvPr id="124" name="Straight Arrow Connector 123"/>
          <p:cNvCxnSpPr>
            <a:endCxn id="117" idx="0"/>
          </p:cNvCxnSpPr>
          <p:nvPr/>
        </p:nvCxnSpPr>
        <p:spPr>
          <a:xfrm flipH="1">
            <a:off x="4970301" y="4114420"/>
            <a:ext cx="2149" cy="157931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561375" y="3303818"/>
            <a:ext cx="1187768" cy="1224998"/>
            <a:chOff x="7996778" y="3293189"/>
            <a:chExt cx="1187768" cy="1224998"/>
          </a:xfrm>
        </p:grpSpPr>
        <p:cxnSp>
          <p:nvCxnSpPr>
            <p:cNvPr id="153" name="Straight Arrow Connector 152"/>
            <p:cNvCxnSpPr>
              <a:endCxn id="152" idx="0"/>
            </p:cNvCxnSpPr>
            <p:nvPr/>
          </p:nvCxnSpPr>
          <p:spPr>
            <a:xfrm flipH="1">
              <a:off x="8596302" y="4093662"/>
              <a:ext cx="1" cy="169265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7996778" y="3293189"/>
              <a:ext cx="1187768" cy="915217"/>
              <a:chOff x="7773491" y="3293189"/>
              <a:chExt cx="1187768" cy="915217"/>
            </a:xfrm>
          </p:grpSpPr>
          <p:sp>
            <p:nvSpPr>
              <p:cNvPr id="127" name="Rectangle 126"/>
              <p:cNvSpPr/>
              <p:nvPr/>
            </p:nvSpPr>
            <p:spPr>
              <a:xfrm>
                <a:off x="8191271" y="3293189"/>
                <a:ext cx="362739" cy="142875"/>
              </a:xfrm>
              <a:prstGeom prst="rect">
                <a:avLst/>
              </a:prstGeom>
              <a:solidFill>
                <a:srgbClr val="7030A0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7858572" y="3604095"/>
                <a:ext cx="1024128" cy="182880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Appliance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45" name="Straight Arrow Connector 144"/>
              <p:cNvCxnSpPr>
                <a:stCxn id="127" idx="2"/>
                <a:endCxn id="129" idx="0"/>
              </p:cNvCxnSpPr>
              <p:nvPr/>
            </p:nvCxnSpPr>
            <p:spPr>
              <a:xfrm flipH="1">
                <a:off x="8370636" y="3436064"/>
                <a:ext cx="2005" cy="168031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>
                <a:stCxn id="129" idx="2"/>
                <a:endCxn id="128" idx="0"/>
              </p:cNvCxnSpPr>
              <p:nvPr/>
            </p:nvCxnSpPr>
            <p:spPr>
              <a:xfrm flipH="1">
                <a:off x="8367375" y="3786975"/>
                <a:ext cx="3261" cy="211119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Rectangle 127"/>
              <p:cNvSpPr/>
              <p:nvPr/>
            </p:nvSpPr>
            <p:spPr>
              <a:xfrm>
                <a:off x="7773491" y="3998094"/>
                <a:ext cx="1187768" cy="210312"/>
              </a:xfrm>
              <a:prstGeom prst="rect">
                <a:avLst/>
              </a:prstGeom>
              <a:solidFill>
                <a:srgbClr val="FF6600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/>
                  <a:t>Climatization</a:t>
                </a:r>
                <a:endParaRPr lang="en-US" sz="1400" dirty="0"/>
              </a:p>
            </p:txBody>
          </p:sp>
        </p:grpSp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672" y="4262927"/>
              <a:ext cx="255260" cy="255260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555357" y="5290700"/>
            <a:ext cx="3154744" cy="1187834"/>
            <a:chOff x="7434185" y="5477738"/>
            <a:chExt cx="3154744" cy="1187834"/>
          </a:xfrm>
        </p:grpSpPr>
        <p:grpSp>
          <p:nvGrpSpPr>
            <p:cNvPr id="11" name="Group 10"/>
            <p:cNvGrpSpPr/>
            <p:nvPr/>
          </p:nvGrpSpPr>
          <p:grpSpPr>
            <a:xfrm>
              <a:off x="7516112" y="5477738"/>
              <a:ext cx="3072817" cy="749369"/>
              <a:chOff x="7675601" y="5477738"/>
              <a:chExt cx="3072817" cy="74936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7941" y="5748668"/>
                <a:ext cx="478439" cy="478439"/>
              </a:xfrm>
              <a:prstGeom prst="rect">
                <a:avLst/>
              </a:prstGeom>
              <a:ln w="25400">
                <a:noFill/>
              </a:ln>
            </p:spPr>
          </p:pic>
          <p:sp>
            <p:nvSpPr>
              <p:cNvPr id="8" name="Rectangular Callout 7"/>
              <p:cNvSpPr/>
              <p:nvPr/>
            </p:nvSpPr>
            <p:spPr>
              <a:xfrm>
                <a:off x="8534761" y="5477738"/>
                <a:ext cx="2213657" cy="513482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rgbClr val="FF6600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Climatization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(clz_1)</a:t>
                </a:r>
              </a:p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…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7675601" y="5560347"/>
                <a:ext cx="410313" cy="3748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200"/>
                  </a:lnSpc>
                </a:pPr>
                <a:r>
                  <a:rPr lang="en-US" sz="48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185" y="6256036"/>
              <a:ext cx="1049173" cy="409536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9938880" y="2036981"/>
            <a:ext cx="860001" cy="85734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9941279" y="2900934"/>
            <a:ext cx="860001" cy="857340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0800120" y="2036980"/>
            <a:ext cx="860001" cy="869959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0799911" y="2897932"/>
            <a:ext cx="860001" cy="857340"/>
          </a:xfrm>
          <a:prstGeom prst="rect">
            <a:avLst/>
          </a:prstGeom>
          <a:pattFill prst="pct50">
            <a:fgClr>
              <a:schemeClr val="accent1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9766885" y="1212594"/>
            <a:ext cx="2045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Environment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7371922" y="2679301"/>
            <a:ext cx="146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Semantics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9972463" y="1669752"/>
            <a:ext cx="77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Static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243198" y="2106143"/>
            <a:ext cx="184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Homogeneous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246741" y="3119774"/>
            <a:ext cx="184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55BE3"/>
                </a:solidFill>
              </a:rPr>
              <a:t>Heterogeneous</a:t>
            </a:r>
            <a:endParaRPr lang="en-US" dirty="0">
              <a:solidFill>
                <a:srgbClr val="255BE3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0754455" y="1661921"/>
            <a:ext cx="1012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255BE3"/>
                </a:solidFill>
              </a:rPr>
              <a:t>Dynamic</a:t>
            </a:r>
            <a:endParaRPr lang="en-US" dirty="0">
              <a:solidFill>
                <a:srgbClr val="255BE3"/>
              </a:solidFill>
            </a:endParaRP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4096205" y="3342815"/>
            <a:ext cx="362739" cy="142875"/>
          </a:xfrm>
          <a:prstGeom prst="rect">
            <a:avLst/>
          </a:prstGeom>
          <a:solidFill>
            <a:srgbClr val="255BE3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4338091" y="4008553"/>
            <a:ext cx="1289823" cy="210312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RemoteControl</a:t>
            </a:r>
            <a:endParaRPr lang="en-US" dirty="0"/>
          </a:p>
        </p:txBody>
      </p:sp>
      <p:sp>
        <p:nvSpPr>
          <p:cNvPr id="73" name="Rectangle 72"/>
          <p:cNvSpPr/>
          <p:nvPr/>
        </p:nvSpPr>
        <p:spPr>
          <a:xfrm>
            <a:off x="3809491" y="3613837"/>
            <a:ext cx="934025" cy="18486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Device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975053" y="4008553"/>
            <a:ext cx="1305887" cy="203170"/>
          </a:xfrm>
          <a:prstGeom prst="rect">
            <a:avLst/>
          </a:prstGeom>
          <a:solidFill>
            <a:srgbClr val="FF33CC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AirConditioner</a:t>
            </a:r>
            <a:endParaRPr lang="en-US" dirty="0"/>
          </a:p>
        </p:txBody>
      </p:sp>
      <p:cxnSp>
        <p:nvCxnSpPr>
          <p:cNvPr id="79" name="Straight Arrow Connector 78"/>
          <p:cNvCxnSpPr>
            <a:stCxn id="71" idx="2"/>
            <a:endCxn id="73" idx="0"/>
          </p:cNvCxnSpPr>
          <p:nvPr/>
        </p:nvCxnSpPr>
        <p:spPr>
          <a:xfrm flipH="1">
            <a:off x="4276504" y="3485690"/>
            <a:ext cx="1071" cy="12814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73" idx="2"/>
            <a:endCxn id="75" idx="0"/>
          </p:cNvCxnSpPr>
          <p:nvPr/>
        </p:nvCxnSpPr>
        <p:spPr>
          <a:xfrm flipH="1">
            <a:off x="3627997" y="3798706"/>
            <a:ext cx="648507" cy="20984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endCxn id="72" idx="0"/>
          </p:cNvCxnSpPr>
          <p:nvPr/>
        </p:nvCxnSpPr>
        <p:spPr>
          <a:xfrm>
            <a:off x="4219462" y="3798706"/>
            <a:ext cx="763541" cy="20984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135"/>
          <p:cNvSpPr txBox="1"/>
          <p:nvPr/>
        </p:nvSpPr>
        <p:spPr>
          <a:xfrm>
            <a:off x="701385" y="4762992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Annotations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TextBox 134"/>
          <p:cNvSpPr txBox="1"/>
          <p:nvPr/>
        </p:nvSpPr>
        <p:spPr>
          <a:xfrm>
            <a:off x="704849" y="3754937"/>
            <a:ext cx="336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Vocabulary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Straight Arrow Connector 100"/>
          <p:cNvCxnSpPr/>
          <p:nvPr/>
        </p:nvCxnSpPr>
        <p:spPr>
          <a:xfrm flipH="1">
            <a:off x="4970301" y="4152520"/>
            <a:ext cx="2149" cy="157931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/>
          <p:cNvSpPr/>
          <p:nvPr/>
        </p:nvSpPr>
        <p:spPr>
          <a:xfrm>
            <a:off x="695325" y="4756194"/>
            <a:ext cx="11439525" cy="1938308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695325" y="830795"/>
            <a:ext cx="7119605" cy="155015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/>
          <p:cNvSpPr txBox="1"/>
          <p:nvPr/>
        </p:nvSpPr>
        <p:spPr>
          <a:xfrm>
            <a:off x="704850" y="1381619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Composition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0784" y="6488698"/>
            <a:ext cx="2743200" cy="365125"/>
          </a:xfrm>
        </p:spPr>
        <p:txBody>
          <a:bodyPr/>
          <a:lstStyle/>
          <a:p>
            <a:r>
              <a:rPr lang="en-US" sz="2000" dirty="0" smtClean="0"/>
              <a:t>5/14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053" y="-732"/>
            <a:ext cx="10515600" cy="7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Problem statement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95325" y="2469095"/>
            <a:ext cx="7119605" cy="630214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/>
          <p:cNvSpPr txBox="1"/>
          <p:nvPr/>
        </p:nvSpPr>
        <p:spPr>
          <a:xfrm>
            <a:off x="704850" y="2553194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Selection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95325" y="3250144"/>
            <a:ext cx="7119605" cy="1439537"/>
            <a:chOff x="695325" y="3250144"/>
            <a:chExt cx="7119605" cy="1439537"/>
          </a:xfrm>
        </p:grpSpPr>
        <p:sp>
          <p:nvSpPr>
            <p:cNvPr id="131" name="Rectangle 130"/>
            <p:cNvSpPr/>
            <p:nvPr/>
          </p:nvSpPr>
          <p:spPr>
            <a:xfrm>
              <a:off x="695325" y="3250144"/>
              <a:ext cx="7119605" cy="1439537"/>
            </a:xfrm>
            <a:prstGeom prst="rect">
              <a:avLst/>
            </a:prstGeom>
            <a:solidFill>
              <a:srgbClr val="FF9999">
                <a:alpha val="16000"/>
              </a:srgbClr>
            </a:solidFill>
            <a:ln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04849" y="3553054"/>
              <a:ext cx="33698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Heterogeneous vocabularies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43" name="TextBox 142"/>
          <p:cNvSpPr txBox="1"/>
          <p:nvPr/>
        </p:nvSpPr>
        <p:spPr>
          <a:xfrm rot="16200000">
            <a:off x="-609470" y="5485460"/>
            <a:ext cx="194144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Environment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575875" y="2537091"/>
            <a:ext cx="387426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927563" y="4837572"/>
            <a:ext cx="2946745" cy="1882635"/>
            <a:chOff x="3003546" y="4837572"/>
            <a:chExt cx="2946745" cy="1882635"/>
          </a:xfrm>
        </p:grpSpPr>
        <p:grpSp>
          <p:nvGrpSpPr>
            <p:cNvPr id="2" name="Group 1"/>
            <p:cNvGrpSpPr/>
            <p:nvPr/>
          </p:nvGrpSpPr>
          <p:grpSpPr>
            <a:xfrm>
              <a:off x="3003546" y="5193314"/>
              <a:ext cx="754448" cy="1067874"/>
              <a:chOff x="1633270" y="6942560"/>
              <a:chExt cx="754448" cy="1067874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53781" y="6942560"/>
                <a:ext cx="533937" cy="1067874"/>
              </a:xfrm>
              <a:prstGeom prst="rect">
                <a:avLst/>
              </a:prstGeom>
            </p:spPr>
          </p:pic>
          <p:sp>
            <p:nvSpPr>
              <p:cNvPr id="90" name="Oval 89"/>
              <p:cNvSpPr/>
              <p:nvPr/>
            </p:nvSpPr>
            <p:spPr>
              <a:xfrm>
                <a:off x="1633270" y="7049142"/>
                <a:ext cx="410313" cy="3748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200"/>
                  </a:lnSpc>
                </a:pPr>
                <a:r>
                  <a:rPr lang="en-US" sz="48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ular Callout 8"/>
            <p:cNvSpPr/>
            <p:nvPr/>
          </p:nvSpPr>
          <p:spPr>
            <a:xfrm>
              <a:off x="3736634" y="4837572"/>
              <a:ext cx="2213657" cy="535022"/>
            </a:xfrm>
            <a:prstGeom prst="wedgeRectCallout">
              <a:avLst>
                <a:gd name="adj1" fmla="val -57193"/>
                <a:gd name="adj2" fmla="val 30616"/>
              </a:avLst>
            </a:prstGeom>
            <a:solidFill>
              <a:srgbClr val="00B050"/>
            </a:solidFill>
            <a:ln w="254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dirty="0" err="1" smtClean="0">
                  <a:solidFill>
                    <a:schemeClr val="bg1"/>
                  </a:solidFill>
                </a:rPr>
                <a:t>RemoteControl</a:t>
              </a:r>
              <a:r>
                <a:rPr lang="en-US" sz="1600" dirty="0" smtClean="0">
                  <a:solidFill>
                    <a:schemeClr val="bg1"/>
                  </a:solidFill>
                </a:rPr>
                <a:t>(rc_1)</a:t>
              </a:r>
            </a:p>
            <a:p>
              <a:r>
                <a:rPr lang="en-US" sz="1600" dirty="0" smtClean="0">
                  <a:solidFill>
                    <a:schemeClr val="bg1"/>
                  </a:solidFill>
                </a:rPr>
                <a:t>…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315" y="6234272"/>
              <a:ext cx="779420" cy="485935"/>
            </a:xfrm>
            <a:prstGeom prst="rect">
              <a:avLst/>
            </a:prstGeom>
          </p:spPr>
        </p:pic>
      </p:grpSp>
      <p:sp>
        <p:nvSpPr>
          <p:cNvPr id="70" name="Rectangle 69"/>
          <p:cNvSpPr/>
          <p:nvPr/>
        </p:nvSpPr>
        <p:spPr>
          <a:xfrm>
            <a:off x="4071238" y="971550"/>
            <a:ext cx="3433762" cy="1336675"/>
          </a:xfrm>
          <a:prstGeom prst="rect">
            <a:avLst/>
          </a:prstGeom>
          <a:pattFill prst="openDmnd">
            <a:fgClr>
              <a:schemeClr val="bg2">
                <a:lumMod val="50000"/>
              </a:schemeClr>
            </a:fgClr>
            <a:bgClr>
              <a:schemeClr val="bg1"/>
            </a:bgClr>
          </a:pattFill>
          <a:ln w="2540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9999"/>
                </a:solidFill>
              </a:rPr>
              <a:t>NONE</a:t>
            </a:r>
            <a:endParaRPr lang="en-US" dirty="0">
              <a:solidFill>
                <a:srgbClr val="FF9999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83276" y="3362538"/>
            <a:ext cx="434111" cy="1129336"/>
            <a:chOff x="9928221" y="3403552"/>
            <a:chExt cx="434111" cy="1129336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10213971" y="3403552"/>
              <a:ext cx="148361" cy="634036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928221" y="3898852"/>
              <a:ext cx="148361" cy="634036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 flipV="1">
              <a:off x="10066745" y="3885188"/>
              <a:ext cx="147226" cy="164704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1555358" y="5290701"/>
            <a:ext cx="3154744" cy="1187834"/>
            <a:chOff x="7434185" y="5477738"/>
            <a:chExt cx="3154744" cy="1187834"/>
          </a:xfrm>
        </p:grpSpPr>
        <p:grpSp>
          <p:nvGrpSpPr>
            <p:cNvPr id="11" name="Group 10"/>
            <p:cNvGrpSpPr/>
            <p:nvPr/>
          </p:nvGrpSpPr>
          <p:grpSpPr>
            <a:xfrm>
              <a:off x="7516112" y="5477738"/>
              <a:ext cx="3072817" cy="749369"/>
              <a:chOff x="7675601" y="5477738"/>
              <a:chExt cx="3072817" cy="74936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87941" y="5748668"/>
                <a:ext cx="478439" cy="478439"/>
              </a:xfrm>
              <a:prstGeom prst="rect">
                <a:avLst/>
              </a:prstGeom>
              <a:ln w="25400">
                <a:noFill/>
              </a:ln>
            </p:spPr>
          </p:pic>
          <p:sp>
            <p:nvSpPr>
              <p:cNvPr id="8" name="Rectangular Callout 7"/>
              <p:cNvSpPr/>
              <p:nvPr/>
            </p:nvSpPr>
            <p:spPr>
              <a:xfrm>
                <a:off x="8534761" y="5477738"/>
                <a:ext cx="2213657" cy="513482"/>
              </a:xfrm>
              <a:prstGeom prst="wedgeRectCallout">
                <a:avLst>
                  <a:gd name="adj1" fmla="val -57193"/>
                  <a:gd name="adj2" fmla="val 30616"/>
                </a:avLst>
              </a:prstGeom>
              <a:solidFill>
                <a:srgbClr val="FF6600"/>
              </a:solidFill>
              <a:ln w="25400"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600" dirty="0" err="1" smtClean="0">
                    <a:solidFill>
                      <a:schemeClr val="bg1"/>
                    </a:solidFill>
                  </a:rPr>
                  <a:t>Climatization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(clz_1)</a:t>
                </a:r>
              </a:p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…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7675601" y="5560347"/>
                <a:ext cx="410313" cy="3748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200"/>
                  </a:lnSpc>
                </a:pPr>
                <a:r>
                  <a:rPr lang="en-US" sz="48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185" y="6256036"/>
              <a:ext cx="1049173" cy="409536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9938880" y="2051376"/>
            <a:ext cx="860001" cy="84607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9941279" y="2900934"/>
            <a:ext cx="860001" cy="857340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0800120" y="2049600"/>
            <a:ext cx="860001" cy="857340"/>
          </a:xfrm>
          <a:prstGeom prst="rect">
            <a:avLst/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0799911" y="2897932"/>
            <a:ext cx="860001" cy="857340"/>
          </a:xfrm>
          <a:prstGeom prst="rect">
            <a:avLst/>
          </a:prstGeom>
          <a:pattFill prst="pct50">
            <a:fgClr>
              <a:srgbClr val="FF0000"/>
            </a:fgClr>
            <a:bgClr>
              <a:schemeClr val="bg1"/>
            </a:bgClr>
          </a:patt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9820545" y="1212594"/>
            <a:ext cx="1927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Environment</a:t>
            </a:r>
            <a:endParaRPr lang="en-US" sz="2400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7371922" y="2679301"/>
            <a:ext cx="1467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Semantics</a:t>
            </a:r>
            <a:endParaRPr lang="en-US" sz="2400" dirty="0"/>
          </a:p>
        </p:txBody>
      </p:sp>
      <p:sp>
        <p:nvSpPr>
          <p:cNvPr id="76" name="TextBox 75"/>
          <p:cNvSpPr txBox="1"/>
          <p:nvPr/>
        </p:nvSpPr>
        <p:spPr>
          <a:xfrm>
            <a:off x="9972463" y="1669752"/>
            <a:ext cx="776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Static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8243198" y="2106143"/>
            <a:ext cx="184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Homogeneous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246741" y="3119774"/>
            <a:ext cx="1846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Heterogeneous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0754455" y="1661921"/>
            <a:ext cx="1012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Dynamic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5" name="Picture 7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4096205" y="3342815"/>
            <a:ext cx="362739" cy="142875"/>
          </a:xfrm>
          <a:prstGeom prst="rect">
            <a:avLst/>
          </a:prstGeom>
          <a:solidFill>
            <a:srgbClr val="255BE3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/>
          <p:nvPr/>
        </p:nvSpPr>
        <p:spPr>
          <a:xfrm>
            <a:off x="4338091" y="4008553"/>
            <a:ext cx="1289823" cy="210312"/>
          </a:xfrm>
          <a:prstGeom prst="rect">
            <a:avLst/>
          </a:prstGeom>
          <a:solidFill>
            <a:srgbClr val="00B050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RemoteControl</a:t>
            </a:r>
            <a:endParaRPr lang="en-US" dirty="0"/>
          </a:p>
        </p:txBody>
      </p:sp>
      <p:sp>
        <p:nvSpPr>
          <p:cNvPr id="81" name="Rectangle 80"/>
          <p:cNvSpPr/>
          <p:nvPr/>
        </p:nvSpPr>
        <p:spPr>
          <a:xfrm>
            <a:off x="3809491" y="3613837"/>
            <a:ext cx="934025" cy="184869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Device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2975053" y="4008553"/>
            <a:ext cx="1305887" cy="203170"/>
          </a:xfrm>
          <a:prstGeom prst="rect">
            <a:avLst/>
          </a:prstGeom>
          <a:solidFill>
            <a:srgbClr val="FF33CC"/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/>
              <a:t>AirConditioner</a:t>
            </a:r>
            <a:endParaRPr lang="en-US" dirty="0"/>
          </a:p>
        </p:txBody>
      </p:sp>
      <p:cxnSp>
        <p:nvCxnSpPr>
          <p:cNvPr id="86" name="Straight Arrow Connector 85"/>
          <p:cNvCxnSpPr>
            <a:stCxn id="79" idx="2"/>
            <a:endCxn id="81" idx="0"/>
          </p:cNvCxnSpPr>
          <p:nvPr/>
        </p:nvCxnSpPr>
        <p:spPr>
          <a:xfrm flipH="1">
            <a:off x="4276504" y="3485690"/>
            <a:ext cx="1071" cy="12814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1" idx="2"/>
            <a:endCxn id="85" idx="0"/>
          </p:cNvCxnSpPr>
          <p:nvPr/>
        </p:nvCxnSpPr>
        <p:spPr>
          <a:xfrm flipH="1">
            <a:off x="3627997" y="3798706"/>
            <a:ext cx="648507" cy="20984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endCxn id="80" idx="0"/>
          </p:cNvCxnSpPr>
          <p:nvPr/>
        </p:nvCxnSpPr>
        <p:spPr>
          <a:xfrm>
            <a:off x="4219462" y="3798706"/>
            <a:ext cx="763541" cy="209847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6561375" y="3303818"/>
            <a:ext cx="1187768" cy="1224998"/>
            <a:chOff x="7996778" y="3293189"/>
            <a:chExt cx="1187768" cy="1224998"/>
          </a:xfrm>
        </p:grpSpPr>
        <p:cxnSp>
          <p:nvCxnSpPr>
            <p:cNvPr id="94" name="Straight Arrow Connector 93"/>
            <p:cNvCxnSpPr>
              <a:endCxn id="93" idx="0"/>
            </p:cNvCxnSpPr>
            <p:nvPr/>
          </p:nvCxnSpPr>
          <p:spPr>
            <a:xfrm flipH="1">
              <a:off x="8596302" y="4093662"/>
              <a:ext cx="1" cy="169265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Group 91"/>
            <p:cNvGrpSpPr/>
            <p:nvPr/>
          </p:nvGrpSpPr>
          <p:grpSpPr>
            <a:xfrm>
              <a:off x="7996778" y="3293189"/>
              <a:ext cx="1187768" cy="915217"/>
              <a:chOff x="7773491" y="3293189"/>
              <a:chExt cx="1187768" cy="915217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8191271" y="3293189"/>
                <a:ext cx="362739" cy="142875"/>
              </a:xfrm>
              <a:prstGeom prst="rect">
                <a:avLst/>
              </a:prstGeom>
              <a:solidFill>
                <a:srgbClr val="7030A0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857841" y="3604202"/>
                <a:ext cx="1026505" cy="182880"/>
              </a:xfrm>
              <a:prstGeom prst="rect">
                <a:avLst/>
              </a:prstGeom>
              <a:solidFill>
                <a:srgbClr val="FF0000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chemeClr val="bg1"/>
                    </a:solidFill>
                  </a:rPr>
                  <a:t>Appliance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98" name="Straight Arrow Connector 97"/>
              <p:cNvCxnSpPr>
                <a:stCxn id="95" idx="2"/>
                <a:endCxn id="97" idx="0"/>
              </p:cNvCxnSpPr>
              <p:nvPr/>
            </p:nvCxnSpPr>
            <p:spPr>
              <a:xfrm flipH="1">
                <a:off x="8371094" y="3436064"/>
                <a:ext cx="1547" cy="168138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>
                <a:stCxn id="97" idx="2"/>
                <a:endCxn id="96" idx="0"/>
              </p:cNvCxnSpPr>
              <p:nvPr/>
            </p:nvCxnSpPr>
            <p:spPr>
              <a:xfrm flipH="1">
                <a:off x="8367375" y="3787082"/>
                <a:ext cx="3719" cy="211012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Rectangle 95"/>
              <p:cNvSpPr/>
              <p:nvPr/>
            </p:nvSpPr>
            <p:spPr>
              <a:xfrm>
                <a:off x="7773491" y="3998094"/>
                <a:ext cx="1187768" cy="210312"/>
              </a:xfrm>
              <a:prstGeom prst="rect">
                <a:avLst/>
              </a:prstGeom>
              <a:solidFill>
                <a:srgbClr val="FF6600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/>
                  <a:t>Climatization</a:t>
                </a:r>
                <a:endParaRPr lang="en-US" sz="1400" dirty="0"/>
              </a:p>
            </p:txBody>
          </p:sp>
        </p:grpSp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8672" y="4262927"/>
              <a:ext cx="255260" cy="255260"/>
            </a:xfrm>
            <a:prstGeom prst="rect">
              <a:avLst/>
            </a:prstGeom>
          </p:spPr>
        </p:pic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622" y="4272351"/>
            <a:ext cx="197358" cy="394716"/>
          </a:xfrm>
          <a:prstGeom prst="rect">
            <a:avLst/>
          </a:prstGeom>
        </p:spPr>
      </p:pic>
      <p:sp>
        <p:nvSpPr>
          <p:cNvPr id="62" name="TextBox 135"/>
          <p:cNvSpPr txBox="1"/>
          <p:nvPr/>
        </p:nvSpPr>
        <p:spPr>
          <a:xfrm>
            <a:off x="701385" y="4762992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Annotations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44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0" y="2429"/>
            <a:ext cx="12195910" cy="1439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153737" y="2066494"/>
                <a:ext cx="11937474" cy="406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0" lvl="1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𝐴𝐵𝑜𝑥</m:t>
                        </m:r>
                      </m:e>
                      <m:sub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</m:e>
                        </m:d>
                      </m:sub>
                    </m:sSub>
                    <m:r>
                      <a:rPr lang="en-US" sz="2400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𝐶𝑜𝑛𝑐𝑒𝑝𝑡</m:t>
                                </m:r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𝐴</m:t>
                                </m:r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𝑠𝑠𝑒𝑟𝑡𝑖𝑜𝑛𝑠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𝑅</m:t>
                                </m:r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𝑜𝑙𝑒</m:t>
                                </m:r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𝐴</m:t>
                                </m:r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𝑠𝑠𝑒𝑟𝑡𝑖𝑜𝑛𝑠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, are the assertions.</a:t>
                </a:r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37" y="2066494"/>
                <a:ext cx="11937474" cy="406714"/>
              </a:xfrm>
              <a:prstGeom prst="rect">
                <a:avLst/>
              </a:prstGeom>
              <a:blipFill rotWithShape="0">
                <a:blip r:embed="rId4"/>
                <a:stretch>
                  <a:fillRect t="-31343" b="-268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0" name="Rectangle 129"/>
          <p:cNvSpPr/>
          <p:nvPr/>
        </p:nvSpPr>
        <p:spPr>
          <a:xfrm>
            <a:off x="642161" y="5521830"/>
            <a:ext cx="11492690" cy="1301382"/>
          </a:xfrm>
          <a:prstGeom prst="rect">
            <a:avLst/>
          </a:prstGeom>
          <a:solidFill>
            <a:schemeClr val="accent3">
              <a:lumMod val="20000"/>
              <a:lumOff val="80000"/>
              <a:alpha val="30000"/>
            </a:scheme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0784" y="6488702"/>
            <a:ext cx="2743200" cy="365125"/>
          </a:xfrm>
        </p:spPr>
        <p:txBody>
          <a:bodyPr/>
          <a:lstStyle/>
          <a:p>
            <a:r>
              <a:rPr lang="en-US" sz="2000" dirty="0" smtClean="0"/>
              <a:t>6/14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3053" y="-732"/>
            <a:ext cx="10515600" cy="71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Semantic Web : Conceptual Foundations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42160" y="2681584"/>
            <a:ext cx="11449050" cy="2756453"/>
          </a:xfrm>
          <a:prstGeom prst="rect">
            <a:avLst/>
          </a:prstGeom>
          <a:solidFill>
            <a:srgbClr val="FF9999">
              <a:alpha val="16000"/>
            </a:srgbClr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TextBox 142"/>
          <p:cNvSpPr txBox="1"/>
          <p:nvPr/>
        </p:nvSpPr>
        <p:spPr>
          <a:xfrm rot="16200000">
            <a:off x="-295768" y="5948018"/>
            <a:ext cx="131404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Calibri Light" panose="020F0302020204030204" pitchFamily="34" charset="0"/>
                <a:ea typeface="Cambria Math" panose="02040503050406030204" pitchFamily="18" charset="0"/>
              </a:rPr>
              <a:t>Env</a:t>
            </a:r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.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 rot="16200000">
            <a:off x="-1007364" y="3819373"/>
            <a:ext cx="273724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 Light" panose="020F0302020204030204" pitchFamily="34" charset="0"/>
                <a:ea typeface="Cambria Math" panose="02040503050406030204" pitchFamily="18" charset="0"/>
              </a:rPr>
              <a:t>System</a:t>
            </a:r>
            <a:endParaRPr lang="en-US" sz="2400" dirty="0">
              <a:latin typeface="Calibri Light" panose="020F030202020403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238977" y="5565926"/>
            <a:ext cx="2240335" cy="1303349"/>
            <a:chOff x="1640400" y="5416858"/>
            <a:chExt cx="2240335" cy="1303349"/>
          </a:xfrm>
        </p:grpSpPr>
        <p:grpSp>
          <p:nvGrpSpPr>
            <p:cNvPr id="2" name="Group 1"/>
            <p:cNvGrpSpPr/>
            <p:nvPr/>
          </p:nvGrpSpPr>
          <p:grpSpPr>
            <a:xfrm>
              <a:off x="3188045" y="5416858"/>
              <a:ext cx="569949" cy="844329"/>
              <a:chOff x="1817769" y="7166104"/>
              <a:chExt cx="569949" cy="844329"/>
            </a:xfrm>
          </p:grpSpPr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7297" y="7309592"/>
                <a:ext cx="350421" cy="700841"/>
              </a:xfrm>
              <a:prstGeom prst="rect">
                <a:avLst/>
              </a:prstGeom>
            </p:spPr>
          </p:pic>
          <p:sp>
            <p:nvSpPr>
              <p:cNvPr id="90" name="Oval 89"/>
              <p:cNvSpPr/>
              <p:nvPr/>
            </p:nvSpPr>
            <p:spPr>
              <a:xfrm>
                <a:off x="1817769" y="7166104"/>
                <a:ext cx="395937" cy="37489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5200"/>
                  </a:lnSpc>
                </a:pPr>
                <a:r>
                  <a:rPr lang="en-US" sz="4800" dirty="0" smtClean="0">
                    <a:solidFill>
                      <a:schemeClr val="bg1"/>
                    </a:solidFill>
                  </a:rPr>
                  <a:t>+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ular Callout 8"/>
                <p:cNvSpPr/>
                <p:nvPr/>
              </p:nvSpPr>
              <p:spPr>
                <a:xfrm>
                  <a:off x="1640400" y="5707943"/>
                  <a:ext cx="1460916" cy="456831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solidFill>
                  <a:srgbClr val="00B050"/>
                </a:solid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𝐴𝐵𝑜𝑥</m:t>
                        </m:r>
                      </m:oMath>
                    </m:oMathPara>
                  </a14:m>
                  <a:endParaRPr lang="en-US" sz="1400" dirty="0">
                    <a:solidFill>
                      <a:schemeClr val="bg1"/>
                    </a:solidFill>
                  </a:endParaRPr>
                </a:p>
                <a:p>
                  <a:endParaRPr lang="en-US" sz="1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ular Callout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40400" y="5707943"/>
                  <a:ext cx="1460916" cy="456831"/>
                </a:xfrm>
                <a:prstGeom prst="wedgeRectCallout">
                  <a:avLst>
                    <a:gd name="adj1" fmla="val 59305"/>
                    <a:gd name="adj2" fmla="val 10743"/>
                  </a:avLst>
                </a:prstGeom>
                <a:blipFill rotWithShape="0">
                  <a:blip r:embed="rId6"/>
                  <a:stretch>
                    <a:fillRect/>
                  </a:stretch>
                </a:blipFill>
                <a:ln w="254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315" y="6234272"/>
              <a:ext cx="779420" cy="48593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336" y="950284"/>
                <a:ext cx="12133513" cy="374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0" lvl="1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𝑲𝒏𝒐𝒘𝒍𝒆𝒅𝒈𝒆</m:t>
                    </m:r>
                    <m:r>
                      <a:rPr lang="en-US" sz="28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𝒃𝒂𝒔𝒆</m:t>
                    </m:r>
                    <m:r>
                      <a:rPr lang="en-US" sz="28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l-GR" sz="28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𝜮</m:t>
                    </m:r>
                    <m:r>
                      <a:rPr lang="en-US" sz="28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8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𝑻𝑩𝒐𝒙</m:t>
                        </m:r>
                        <m:r>
                          <a:rPr lang="en-US" sz="28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 </m:t>
                        </m:r>
                        <m:r>
                          <a:rPr lang="en-US" sz="28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𝑨𝑩𝒐𝒙</m:t>
                        </m:r>
                      </m:e>
                    </m:d>
                  </m:oMath>
                </a14:m>
                <a:endParaRPr 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" y="950284"/>
                <a:ext cx="12133513" cy="374461"/>
              </a:xfrm>
              <a:prstGeom prst="rect">
                <a:avLst/>
              </a:prstGeom>
              <a:blipFill rotWithShape="0">
                <a:blip r:embed="rId8"/>
                <a:stretch>
                  <a:fillRect t="-327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153734" y="1535641"/>
                <a:ext cx="12133513" cy="406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0" lvl="1" indent="-457200">
                  <a:lnSpc>
                    <a:spcPts val="2200"/>
                  </a:lnSpc>
                  <a:spcAft>
                    <a:spcPts val="1200"/>
                  </a:spcAft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𝑇𝐵𝑜𝑥</m:t>
                        </m:r>
                      </m:e>
                      <m:sub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𝑛</m:t>
                            </m:r>
                          </m:e>
                        </m:d>
                      </m:sub>
                    </m:sSub>
                    <m:r>
                      <a:rPr lang="en-US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𝐶𝑜𝑛𝑐𝑒𝑝𝑡𝑠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𝑛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  <m:r>
                          <a:rPr lang="en-US" sz="24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𝑅</m:t>
                                </m:r>
                                <m:r>
                                  <a:rPr lang="en-US" sz="2400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sym typeface="Wingdings" panose="05000000000000000000" pitchFamily="2" charset="2"/>
                                  </a:rPr>
                                  <m:t>𝑜𝑙𝑒𝑠</m:t>
                                </m:r>
                              </m:e>
                              <m:sub>
                                <m:d>
                                  <m:dPr>
                                    <m:ctrlP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sym typeface="Wingdings" panose="05000000000000000000" pitchFamily="2" charset="2"/>
                                      </a:rPr>
                                      <m:t>𝑡</m:t>
                                    </m:r>
                                  </m:e>
                                </m:d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4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sym typeface="Wingdings" panose="05000000000000000000" pitchFamily="2" charset="2"/>
                  </a:rPr>
                  <a:t>, is the vocabulary (ontology).</a:t>
                </a: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34" y="1535641"/>
                <a:ext cx="12133513" cy="406714"/>
              </a:xfrm>
              <a:prstGeom prst="rect">
                <a:avLst/>
              </a:prstGeom>
              <a:blipFill rotWithShape="0">
                <a:blip r:embed="rId9"/>
                <a:stretch>
                  <a:fillRect t="-31343" b="-2686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3118967" y="2819560"/>
            <a:ext cx="8864486" cy="1909208"/>
            <a:chOff x="3118967" y="2819560"/>
            <a:chExt cx="8864486" cy="1909208"/>
          </a:xfrm>
        </p:grpSpPr>
        <p:sp>
          <p:nvSpPr>
            <p:cNvPr id="112" name="Rectangle 111"/>
            <p:cNvSpPr/>
            <p:nvPr/>
          </p:nvSpPr>
          <p:spPr>
            <a:xfrm>
              <a:off x="3195093" y="4303328"/>
              <a:ext cx="2135135" cy="329100"/>
            </a:xfrm>
            <a:prstGeom prst="rect">
              <a:avLst/>
            </a:prstGeom>
            <a:solidFill>
              <a:srgbClr val="00B050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uri1:RemoteControl</a:t>
              </a:r>
              <a:endParaRPr lang="en-US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350526" y="3174164"/>
              <a:ext cx="1888451" cy="339193"/>
            </a:xfrm>
            <a:prstGeom prst="rect">
              <a:avLst/>
            </a:prstGeom>
            <a:solidFill>
              <a:srgbClr val="FFFF00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uri1:Device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21" name="Straight Arrow Connector 120"/>
            <p:cNvCxnSpPr>
              <a:stCxn id="112" idx="0"/>
              <a:endCxn id="114" idx="2"/>
            </p:cNvCxnSpPr>
            <p:nvPr/>
          </p:nvCxnSpPr>
          <p:spPr>
            <a:xfrm flipV="1">
              <a:off x="4262661" y="3513357"/>
              <a:ext cx="1032091" cy="789971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/>
            <p:cNvSpPr/>
            <p:nvPr/>
          </p:nvSpPr>
          <p:spPr>
            <a:xfrm>
              <a:off x="5398424" y="4304697"/>
              <a:ext cx="2015377" cy="329100"/>
            </a:xfrm>
            <a:prstGeom prst="rect">
              <a:avLst/>
            </a:prstGeom>
            <a:solidFill>
              <a:srgbClr val="FF33CC"/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uri1:AirConditioner</a:t>
              </a:r>
              <a:endParaRPr lang="en-US" dirty="0"/>
            </a:p>
          </p:txBody>
        </p:sp>
        <p:cxnSp>
          <p:nvCxnSpPr>
            <p:cNvPr id="74" name="Straight Arrow Connector 73"/>
            <p:cNvCxnSpPr>
              <a:stCxn id="69" idx="0"/>
              <a:endCxn id="114" idx="2"/>
            </p:cNvCxnSpPr>
            <p:nvPr/>
          </p:nvCxnSpPr>
          <p:spPr>
            <a:xfrm flipH="1" flipV="1">
              <a:off x="5294752" y="3513357"/>
              <a:ext cx="1111361" cy="791340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Rectangle 75"/>
            <p:cNvSpPr/>
            <p:nvPr/>
          </p:nvSpPr>
          <p:spPr>
            <a:xfrm>
              <a:off x="3382653" y="3780956"/>
              <a:ext cx="13083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/>
                <a:t>r</a:t>
              </a:r>
              <a:r>
                <a:rPr lang="en-US" sz="1400" dirty="0" err="1" smtClean="0"/>
                <a:t>dfs:subClassOf</a:t>
              </a:r>
              <a:endParaRPr lang="en-US" dirty="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980395" y="3774474"/>
              <a:ext cx="13083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err="1"/>
                <a:t>r</a:t>
              </a:r>
              <a:r>
                <a:rPr lang="en-US" sz="1400" dirty="0" err="1" smtClean="0"/>
                <a:t>dfs:subClassOf</a:t>
              </a:r>
              <a:endParaRPr lang="en-US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118967" y="2819560"/>
              <a:ext cx="8864486" cy="1909208"/>
              <a:chOff x="3232297" y="2819560"/>
              <a:chExt cx="8864486" cy="1909208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232297" y="2819560"/>
                <a:ext cx="8864486" cy="1909208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/>
                  <p:cNvSpPr txBox="1"/>
                  <p:nvPr/>
                </p:nvSpPr>
                <p:spPr>
                  <a:xfrm>
                    <a:off x="10831928" y="2829059"/>
                    <a:ext cx="1028257" cy="4972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𝑻𝑩𝒐𝒙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sub>
                          </m:sSub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85" name="TextBox 8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31928" y="2829059"/>
                    <a:ext cx="1028257" cy="497252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l="-1183" r="-13609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47" name="Can 46"/>
          <p:cNvSpPr/>
          <p:nvPr/>
        </p:nvSpPr>
        <p:spPr>
          <a:xfrm>
            <a:off x="1255599" y="3177638"/>
            <a:ext cx="1424763" cy="161286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6600" dirty="0" smtClean="0"/>
              <a:t>Σ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5899456" y="3043815"/>
            <a:ext cx="4324589" cy="678276"/>
            <a:chOff x="5899456" y="3043815"/>
            <a:chExt cx="4324589" cy="678276"/>
          </a:xfrm>
        </p:grpSpPr>
        <p:sp>
          <p:nvSpPr>
            <p:cNvPr id="40" name="Rectangle 39"/>
            <p:cNvSpPr/>
            <p:nvPr/>
          </p:nvSpPr>
          <p:spPr>
            <a:xfrm>
              <a:off x="8239871" y="3174162"/>
              <a:ext cx="1984174" cy="33919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uri1:Manufacturer</a:t>
              </a: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114" idx="3"/>
              <a:endCxn id="40" idx="1"/>
            </p:cNvCxnSpPr>
            <p:nvPr/>
          </p:nvCxnSpPr>
          <p:spPr>
            <a:xfrm flipV="1">
              <a:off x="6238977" y="3343759"/>
              <a:ext cx="2000894" cy="2"/>
            </a:xfrm>
            <a:prstGeom prst="straightConnector1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6475917" y="3043815"/>
              <a:ext cx="15487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err="1"/>
                <a:t>h</a:t>
              </a:r>
              <a:r>
                <a:rPr lang="en-US" sz="1400" b="1" dirty="0" err="1" smtClean="0"/>
                <a:t>as_manufacturer</a:t>
              </a:r>
              <a:endParaRPr lang="en-US" b="1" dirty="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899456" y="3460481"/>
              <a:ext cx="61747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domain</a:t>
              </a:r>
              <a:endParaRPr lang="en-US" dirty="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7981240" y="3437978"/>
              <a:ext cx="51167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 smtClean="0"/>
                <a:t>range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118961" y="3513355"/>
            <a:ext cx="8864491" cy="1905471"/>
            <a:chOff x="3118961" y="3513355"/>
            <a:chExt cx="8864491" cy="1905471"/>
          </a:xfrm>
        </p:grpSpPr>
        <p:grpSp>
          <p:nvGrpSpPr>
            <p:cNvPr id="86" name="Group 85"/>
            <p:cNvGrpSpPr/>
            <p:nvPr/>
          </p:nvGrpSpPr>
          <p:grpSpPr>
            <a:xfrm>
              <a:off x="3118961" y="4786107"/>
              <a:ext cx="8864491" cy="632719"/>
              <a:chOff x="3306726" y="2846991"/>
              <a:chExt cx="8864491" cy="632719"/>
            </a:xfrm>
          </p:grpSpPr>
          <p:sp>
            <p:nvSpPr>
              <p:cNvPr id="87" name="Rectangle 86"/>
              <p:cNvSpPr/>
              <p:nvPr/>
            </p:nvSpPr>
            <p:spPr>
              <a:xfrm>
                <a:off x="3306726" y="2846991"/>
                <a:ext cx="8864491" cy="632719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85000"/>
                    <a:lumOff val="1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/>
                  <p:cNvSpPr txBox="1"/>
                  <p:nvPr/>
                </p:nvSpPr>
                <p:spPr>
                  <a:xfrm>
                    <a:off x="10898452" y="2856365"/>
                    <a:ext cx="1028257" cy="4972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𝑨𝑩𝒐𝒙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sub>
                          </m:sSub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88" name="TextBox 8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898452" y="2856365"/>
                    <a:ext cx="1028257" cy="497252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l="-1183" r="-14793"/>
                    </a:stretch>
                  </a:blipFill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3524149" y="3513355"/>
              <a:ext cx="6770026" cy="1822800"/>
              <a:chOff x="3524149" y="3513355"/>
              <a:chExt cx="6770026" cy="1822800"/>
            </a:xfrm>
          </p:grpSpPr>
          <p:cxnSp>
            <p:nvCxnSpPr>
              <p:cNvPr id="124" name="Straight Arrow Connector 123"/>
              <p:cNvCxnSpPr>
                <a:stCxn id="112" idx="2"/>
                <a:endCxn id="31" idx="0"/>
              </p:cNvCxnSpPr>
              <p:nvPr/>
            </p:nvCxnSpPr>
            <p:spPr>
              <a:xfrm>
                <a:off x="4262661" y="4632428"/>
                <a:ext cx="4466" cy="372882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3524149" y="5005310"/>
                <a:ext cx="1485956" cy="3220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uri1:rc_1</a:t>
                </a:r>
                <a:endParaRPr lang="en-US" dirty="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273284" y="4733445"/>
                <a:ext cx="7689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/>
                  <a:t>r</a:t>
                </a:r>
                <a:r>
                  <a:rPr lang="en-US" sz="1400" dirty="0" err="1" smtClean="0"/>
                  <a:t>df:type</a:t>
                </a:r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8175021" y="5014137"/>
                <a:ext cx="2119154" cy="3220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uri1:Samsung</a:t>
                </a:r>
                <a:endParaRPr lang="en-US" dirty="0"/>
              </a:p>
            </p:txBody>
          </p:sp>
          <p:cxnSp>
            <p:nvCxnSpPr>
              <p:cNvPr id="49" name="Straight Arrow Connector 48"/>
              <p:cNvCxnSpPr>
                <a:stCxn id="40" idx="2"/>
                <a:endCxn id="48" idx="0"/>
              </p:cNvCxnSpPr>
              <p:nvPr/>
            </p:nvCxnSpPr>
            <p:spPr>
              <a:xfrm>
                <a:off x="9231958" y="3513355"/>
                <a:ext cx="2640" cy="1500782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9225550" y="4224918"/>
                <a:ext cx="76892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/>
                  <a:t>r</a:t>
                </a:r>
                <a:r>
                  <a:rPr lang="en-US" sz="1400" dirty="0" err="1" smtClean="0"/>
                  <a:t>df:type</a:t>
                </a:r>
                <a:endParaRPr lang="en-US" dirty="0"/>
              </a:p>
            </p:txBody>
          </p:sp>
          <p:cxnSp>
            <p:nvCxnSpPr>
              <p:cNvPr id="53" name="Straight Arrow Connector 52"/>
              <p:cNvCxnSpPr>
                <a:stCxn id="31" idx="6"/>
                <a:endCxn id="48" idx="2"/>
              </p:cNvCxnSpPr>
              <p:nvPr/>
            </p:nvCxnSpPr>
            <p:spPr>
              <a:xfrm>
                <a:off x="5010105" y="5166319"/>
                <a:ext cx="3164916" cy="8827"/>
              </a:xfrm>
              <a:prstGeom prst="straightConnector1">
                <a:avLst/>
              </a:prstGeom>
              <a:ln w="25400">
                <a:solidFill>
                  <a:schemeClr val="tx1">
                    <a:lumMod val="75000"/>
                    <a:lumOff val="25000"/>
                  </a:schemeClr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Rectangle 56"/>
              <p:cNvSpPr/>
              <p:nvPr/>
            </p:nvSpPr>
            <p:spPr>
              <a:xfrm>
                <a:off x="5876905" y="4854949"/>
                <a:ext cx="152528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/>
                  <a:t>h</a:t>
                </a:r>
                <a:r>
                  <a:rPr lang="en-US" sz="1400" dirty="0" err="1" smtClean="0"/>
                  <a:t>as_manufacturer</a:t>
                </a:r>
                <a:endParaRPr lang="en-US" dirty="0"/>
              </a:p>
            </p:txBody>
          </p:sp>
        </p:grpSp>
      </p:grpSp>
      <p:graphicFrame>
        <p:nvGraphicFramePr>
          <p:cNvPr id="58" name="Diagram 57"/>
          <p:cNvGraphicFramePr/>
          <p:nvPr>
            <p:extLst>
              <p:ext uri="{D42A27DB-BD31-4B8C-83A1-F6EECF244321}">
                <p14:modId xmlns:p14="http://schemas.microsoft.com/office/powerpoint/2010/main" val="4092848299"/>
              </p:ext>
            </p:extLst>
          </p:nvPr>
        </p:nvGraphicFramePr>
        <p:xfrm>
          <a:off x="1077466" y="4039815"/>
          <a:ext cx="911748" cy="901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6" name="Rectangle 15"/>
          <p:cNvSpPr/>
          <p:nvPr/>
        </p:nvSpPr>
        <p:spPr>
          <a:xfrm>
            <a:off x="4550180" y="1507181"/>
            <a:ext cx="5341360" cy="397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135"/>
          <p:cNvSpPr txBox="1"/>
          <p:nvPr/>
        </p:nvSpPr>
        <p:spPr>
          <a:xfrm>
            <a:off x="701385" y="5531926"/>
            <a:ext cx="253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Annotations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82893" y="99881"/>
            <a:ext cx="3308453" cy="1961218"/>
            <a:chOff x="8479135" y="-6994"/>
            <a:chExt cx="3308453" cy="1961218"/>
          </a:xfrm>
        </p:grpSpPr>
        <p:grpSp>
          <p:nvGrpSpPr>
            <p:cNvPr id="3" name="Group 2"/>
            <p:cNvGrpSpPr/>
            <p:nvPr/>
          </p:nvGrpSpPr>
          <p:grpSpPr>
            <a:xfrm>
              <a:off x="8479135" y="-6994"/>
              <a:ext cx="3308453" cy="1961218"/>
              <a:chOff x="1071986" y="4117428"/>
              <a:chExt cx="3308453" cy="1961218"/>
            </a:xfrm>
          </p:grpSpPr>
          <p:sp>
            <p:nvSpPr>
              <p:cNvPr id="65" name="Rectangle 64"/>
              <p:cNvSpPr/>
              <p:nvPr/>
            </p:nvSpPr>
            <p:spPr>
              <a:xfrm>
                <a:off x="2570057" y="4704753"/>
                <a:ext cx="647791" cy="636310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3221486" y="4704753"/>
                <a:ext cx="620817" cy="625642"/>
              </a:xfrm>
              <a:prstGeom prst="rect">
                <a:avLst/>
              </a:prstGeom>
              <a:pattFill prst="pct50">
                <a:fgClr>
                  <a:schemeClr val="accent1"/>
                </a:fgClr>
                <a:bgClr>
                  <a:schemeClr val="bg1"/>
                </a:bgClr>
              </a:patt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570019" y="5335071"/>
                <a:ext cx="646253" cy="595615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3218878" y="5335071"/>
                <a:ext cx="623425" cy="595615"/>
              </a:xfrm>
              <a:prstGeom prst="rect">
                <a:avLst/>
              </a:prstGeom>
              <a:noFill/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2158409" y="4117428"/>
                <a:ext cx="21265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Environment</a:t>
                </a:r>
                <a:endParaRPr lang="en-US" sz="2400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 rot="16200000">
                <a:off x="3462126" y="5160334"/>
                <a:ext cx="1467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Semantics</a:t>
                </a:r>
                <a:endParaRPr lang="en-US" sz="2400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2515262" y="4399904"/>
                <a:ext cx="7761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chemeClr val="bg2">
                        <a:lumMod val="75000"/>
                      </a:schemeClr>
                    </a:solidFill>
                  </a:rPr>
                  <a:t>Static</a:t>
                </a:r>
                <a:endParaRPr lang="en-US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1071986" y="4845733"/>
                <a:ext cx="184641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solidFill>
                      <a:srgbClr val="255BE3"/>
                    </a:solidFill>
                  </a:rPr>
                  <a:t>Homogeneous</a:t>
                </a:r>
                <a:endParaRPr lang="en-US" dirty="0" smtClean="0">
                  <a:solidFill>
                    <a:srgbClr val="255BE3"/>
                  </a:solidFill>
                </a:endParaRP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10542900" y="275482"/>
              <a:ext cx="8661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255BE3"/>
                  </a:solidFill>
                </a:rPr>
                <a:t>Dynamic</a:t>
              </a:r>
              <a:endParaRPr lang="en-US" dirty="0">
                <a:solidFill>
                  <a:srgbClr val="255BE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31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3" grpId="0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9835</TotalTime>
  <Words>949</Words>
  <Application>Microsoft Office PowerPoint</Application>
  <PresentationFormat>Grand écran</PresentationFormat>
  <Paragraphs>651</Paragraphs>
  <Slides>22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2" baseType="lpstr">
      <vt:lpstr>MS Mincho</vt:lpstr>
      <vt:lpstr>Arial</vt:lpstr>
      <vt:lpstr>Calibri</vt:lpstr>
      <vt:lpstr>Calibri Light</vt:lpstr>
      <vt:lpstr>Cambria Math</vt:lpstr>
      <vt:lpstr>cmr10</vt:lpstr>
      <vt:lpstr>Courier New</vt:lpstr>
      <vt:lpstr>Times New Roman</vt:lpstr>
      <vt:lpstr>Wingdings</vt:lpstr>
      <vt:lpstr>Office Theme</vt:lpstr>
      <vt:lpstr>    Run-Time knowledge model enrichment in SWoT  A step toward ambient services selection relevancy  </vt:lpstr>
      <vt:lpstr>Introduction (1/2)</vt:lpstr>
      <vt:lpstr>Introduction (2/2)</vt:lpstr>
      <vt:lpstr>Motivations (1/2)</vt:lpstr>
      <vt:lpstr>Motivations (2/2)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Selection relevancy improvement over time</vt:lpstr>
      <vt:lpstr>Selection relevancy improvement over time</vt:lpstr>
      <vt:lpstr>Selection relevancy improvement over time</vt:lpstr>
      <vt:lpstr>Selection relevancy improvement over time</vt:lpstr>
      <vt:lpstr>Selection relevancy improvement over time</vt:lpstr>
      <vt:lpstr>Experimentations</vt:lpstr>
      <vt:lpstr>Experimentations</vt:lpstr>
      <vt:lpstr>Conclusion</vt:lpstr>
      <vt:lpstr>    Run-Time knowledge model enrichment in SWoT  A step toward ambient services selection relevancy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Run-Time knowledge model enrichment in SWoT</dc:title>
  <dc:creator>Gerald Rocher</dc:creator>
  <cp:lastModifiedBy>Gérald</cp:lastModifiedBy>
  <cp:revision>789</cp:revision>
  <dcterms:created xsi:type="dcterms:W3CDTF">2015-06-25T12:16:07Z</dcterms:created>
  <dcterms:modified xsi:type="dcterms:W3CDTF">2015-10-25T07:31:15Z</dcterms:modified>
</cp:coreProperties>
</file>